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68" autoAdjust="0"/>
    <p:restoredTop sz="97513" autoAdjust="0"/>
  </p:normalViewPr>
  <p:slideViewPr>
    <p:cSldViewPr>
      <p:cViewPr>
        <p:scale>
          <a:sx n="73" d="100"/>
          <a:sy n="73" d="100"/>
        </p:scale>
        <p:origin x="-15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22DF-E027-4D18-BF77-A9B5F8568646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14E1-0B72-401E-9479-43BF2DB1B6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22DF-E027-4D18-BF77-A9B5F8568646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14E1-0B72-401E-9479-43BF2DB1B6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22DF-E027-4D18-BF77-A9B5F8568646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14E1-0B72-401E-9479-43BF2DB1B61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22DF-E027-4D18-BF77-A9B5F8568646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14E1-0B72-401E-9479-43BF2DB1B61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22DF-E027-4D18-BF77-A9B5F8568646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14E1-0B72-401E-9479-43BF2DB1B6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22DF-E027-4D18-BF77-A9B5F8568646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14E1-0B72-401E-9479-43BF2DB1B61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22DF-E027-4D18-BF77-A9B5F8568646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14E1-0B72-401E-9479-43BF2DB1B6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22DF-E027-4D18-BF77-A9B5F8568646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14E1-0B72-401E-9479-43BF2DB1B6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22DF-E027-4D18-BF77-A9B5F8568646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14E1-0B72-401E-9479-43BF2DB1B6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22DF-E027-4D18-BF77-A9B5F8568646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14E1-0B72-401E-9479-43BF2DB1B61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22DF-E027-4D18-BF77-A9B5F8568646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414E1-0B72-401E-9479-43BF2DB1B61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61322DF-E027-4D18-BF77-A9B5F8568646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8414E1-0B72-401E-9479-43BF2DB1B61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Вот опять звенит звонок,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Детей зовёт он на урок.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Постарайтесь всё понять</a:t>
            </a:r>
          </a:p>
          <a:p>
            <a:r>
              <a:rPr lang="ru-RU" sz="4400" b="1" dirty="0" smtClean="0">
                <a:solidFill>
                  <a:srgbClr val="C00000"/>
                </a:solidFill>
              </a:rPr>
              <a:t>И на пять лишь отвечать!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90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5456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C00000"/>
                </a:solidFill>
              </a:rPr>
              <a:t>В 1877 поступил в Горный институт. Но литература и искусство интересовали его больше, чем наука.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В этом же году Турция объявила войну, и Гаршин в первый день записался добровольцем.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2486000" cy="410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48880"/>
            <a:ext cx="2337048" cy="3610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760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586551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 одном из боёв он был ранен в ногу. Рана оказалась неопасной, но Гаршин больше не воевал. Благодаря рассказам – «Четыре дня», «Трус», «Из воспоминаний рядового Иванова».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В начале 80-х гг. его болезнь обострилась, два года Всеволод Михайлович провёл в психиатрической лечебнице. В 1883 писатель женится на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 Н.М </a:t>
            </a:r>
            <a:r>
              <a:rPr lang="ru-RU" sz="2800" b="1" dirty="0" err="1" smtClean="0">
                <a:solidFill>
                  <a:srgbClr val="C00000"/>
                </a:solidFill>
              </a:rPr>
              <a:t>Золотиловой</a:t>
            </a:r>
            <a:r>
              <a:rPr lang="ru-RU" sz="2800" b="1" dirty="0" smtClean="0">
                <a:solidFill>
                  <a:srgbClr val="C00000"/>
                </a:solidFill>
              </a:rPr>
              <a:t>, слушательнице женских медицинских курсов. В 1887 г. выходит его последнее произведение – детская сказка «Лягушка-путешественница». 24 марта 1888 г. во время одного из припадков В.М Гаршин кончает с собой – бросается в лестничный пролёт. Похоронен писатель в Петербурге.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02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743"/>
            <a:ext cx="4157633" cy="547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80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1" cy="518457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Паяц</a:t>
            </a:r>
            <a:r>
              <a:rPr lang="ru-RU" sz="2800" b="1" dirty="0" smtClean="0">
                <a:solidFill>
                  <a:srgbClr val="C00000"/>
                </a:solidFill>
              </a:rPr>
              <a:t> (по словарю Ожегова) – прежнее название клоуна, это человек, который паясничает.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Сгоряча</a:t>
            </a:r>
            <a:r>
              <a:rPr lang="ru-RU" sz="2800" b="1" dirty="0" smtClean="0">
                <a:solidFill>
                  <a:srgbClr val="C00000"/>
                </a:solidFill>
              </a:rPr>
              <a:t> – в порыве сильного чувства, </a:t>
            </a:r>
            <a:r>
              <a:rPr lang="ru-RU" sz="2800" b="1" dirty="0" err="1" smtClean="0">
                <a:solidFill>
                  <a:srgbClr val="C00000"/>
                </a:solidFill>
              </a:rPr>
              <a:t>погорячивших</a:t>
            </a:r>
            <a:r>
              <a:rPr lang="ru-RU" sz="2800" b="1" dirty="0" smtClean="0">
                <a:solidFill>
                  <a:srgbClr val="C00000"/>
                </a:solidFill>
              </a:rPr>
              <a:t> и не подумав</a:t>
            </a:r>
            <a:r>
              <a:rPr lang="ru-RU" sz="2800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Скирды</a:t>
            </a:r>
            <a:r>
              <a:rPr lang="ru-RU" sz="2800" b="1" dirty="0" smtClean="0">
                <a:solidFill>
                  <a:srgbClr val="C00000"/>
                </a:solidFill>
              </a:rPr>
              <a:t> – стога сена.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Цеп</a:t>
            </a:r>
            <a:r>
              <a:rPr lang="ru-RU" sz="2800" b="1" dirty="0" smtClean="0">
                <a:solidFill>
                  <a:srgbClr val="C00000"/>
                </a:solidFill>
              </a:rPr>
              <a:t> – ручное орудие для молотьбы.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Присутствие духа </a:t>
            </a:r>
            <a:r>
              <a:rPr lang="ru-RU" sz="2800" b="1" dirty="0" smtClean="0">
                <a:solidFill>
                  <a:srgbClr val="C00000"/>
                </a:solidFill>
              </a:rPr>
              <a:t>– полное самообладание.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Захватило дух </a:t>
            </a:r>
            <a:r>
              <a:rPr lang="ru-RU" sz="2800" b="1" dirty="0" smtClean="0">
                <a:solidFill>
                  <a:srgbClr val="C00000"/>
                </a:solidFill>
              </a:rPr>
              <a:t>– тяжело, трудно </a:t>
            </a:r>
            <a:r>
              <a:rPr lang="ru-RU" sz="2800" b="1" dirty="0" smtClean="0">
                <a:solidFill>
                  <a:srgbClr val="C00000"/>
                </a:solidFill>
              </a:rPr>
              <a:t>дышать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Полетела вверх тормашками </a:t>
            </a:r>
            <a:r>
              <a:rPr lang="ru-RU" sz="2800" b="1" dirty="0" smtClean="0">
                <a:solidFill>
                  <a:srgbClr val="C00000"/>
                </a:solidFill>
              </a:rPr>
              <a:t>– полетела вверх ногами.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Закричал</a:t>
            </a:r>
            <a:r>
              <a:rPr lang="ru-RU" sz="2800" b="1" i="1" dirty="0" smtClean="0">
                <a:solidFill>
                  <a:srgbClr val="C00000"/>
                </a:solidFill>
              </a:rPr>
              <a:t>а во всё горло </a:t>
            </a:r>
            <a:r>
              <a:rPr lang="ru-RU" sz="2800" b="1" dirty="0" smtClean="0">
                <a:solidFill>
                  <a:srgbClr val="C00000"/>
                </a:solidFill>
              </a:rPr>
              <a:t>– очень громко закричала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Словарная работа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022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780927"/>
            <a:ext cx="7408333" cy="33452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Творческая минутка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54629"/>
            <a:ext cx="7022554" cy="5446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51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852936"/>
            <a:ext cx="7408333" cy="34506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Докажите, что «Лягушка-путешественница</a:t>
            </a:r>
            <a:r>
              <a:rPr lang="ru-RU" sz="3200" b="1" dirty="0" smtClean="0">
                <a:solidFill>
                  <a:srgbClr val="C00000"/>
                </a:solidFill>
              </a:rPr>
              <a:t>» </a:t>
            </a:r>
            <a:r>
              <a:rPr lang="ru-RU" sz="3200" b="1" dirty="0" smtClean="0">
                <a:solidFill>
                  <a:srgbClr val="C00000"/>
                </a:solidFill>
              </a:rPr>
              <a:t> эта сказка.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Почему её мечта не сбылась?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Чему научила нас сказка?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Итог урока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5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Выразительное чтение сказки «Лягушка – путешественница»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Домашнее задание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39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МОЛОДЦЫ!!!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566741" cy="500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55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31B6FD"/>
              </a:buClr>
            </a:pPr>
            <a:r>
              <a:rPr lang="ru-RU" sz="3600" b="1" dirty="0">
                <a:solidFill>
                  <a:srgbClr val="C00000"/>
                </a:solidFill>
              </a:rPr>
              <a:t>Пучеглазые подружки проживают у пруда,</a:t>
            </a:r>
          </a:p>
          <a:p>
            <a:pPr lvl="0">
              <a:buClr>
                <a:srgbClr val="31B6FD"/>
              </a:buClr>
            </a:pPr>
            <a:r>
              <a:rPr lang="ru-RU" sz="3600" b="1" dirty="0">
                <a:solidFill>
                  <a:srgbClr val="C00000"/>
                </a:solidFill>
              </a:rPr>
              <a:t>Там, где вкусная еда: комары да мошки.</a:t>
            </a:r>
          </a:p>
          <a:p>
            <a:pPr lvl="0">
              <a:buClr>
                <a:srgbClr val="31B6FD"/>
              </a:buClr>
            </a:pPr>
            <a:r>
              <a:rPr lang="ru-RU" sz="3600" b="1" dirty="0">
                <a:solidFill>
                  <a:srgbClr val="C00000"/>
                </a:solidFill>
              </a:rPr>
              <a:t>Кто это?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Загадка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88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5926781" cy="532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26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</a:rPr>
              <a:t>Лягушки – это бесхвостые земноводные с длинными задними ногами, приспособленными для прыганья.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" name="Объект 5" descr="Лягушка на Lillies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432255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629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25272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rgbClr val="C00000"/>
                </a:solidFill>
              </a:rPr>
              <a:t>Красноглазая квакша обитает в тропиках Центральной и Южной Америке. Великолепно маскируется в верхних ярусах деревьев. Питается насекомыми, паукообразными, жуками.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http://klopik.com/uploads/posts/2012-07/1342384048_agalychnis-callidryas_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743814" cy="4104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23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9858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C00000"/>
                </a:solidFill>
              </a:rPr>
              <a:t>Камышовая жаба.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Населяют Западную Европу, восточную часть </a:t>
            </a:r>
            <a:r>
              <a:rPr lang="ru-RU" sz="2800" dirty="0" err="1" smtClean="0">
                <a:solidFill>
                  <a:srgbClr val="C00000"/>
                </a:solidFill>
              </a:rPr>
              <a:t>Калиниградской</a:t>
            </a:r>
            <a:r>
              <a:rPr lang="ru-RU" sz="2800" dirty="0" smtClean="0">
                <a:solidFill>
                  <a:srgbClr val="C00000"/>
                </a:solidFill>
              </a:rPr>
              <a:t> области. Наиболее многочисленные популяции в </a:t>
            </a:r>
            <a:r>
              <a:rPr lang="ru-RU" sz="2800" dirty="0" err="1" smtClean="0">
                <a:solidFill>
                  <a:srgbClr val="C00000"/>
                </a:solidFill>
              </a:rPr>
              <a:t>Белоруссиии</a:t>
            </a:r>
            <a:r>
              <a:rPr lang="ru-RU" sz="2800" dirty="0" smtClean="0">
                <a:solidFill>
                  <a:srgbClr val="C00000"/>
                </a:solidFill>
              </a:rPr>
              <a:t>. Располагаются невдалеке от поселений человека. Питаются жуками, жужелицами, божьими коровками.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Камышовая жаб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5587305" cy="3960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829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</a:rPr>
              <a:t>Остромордые бесхвостые лягушки, обитающие в Новосибирской области.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 descr="http://zhelva.narod.ru/photo1/r-arvalis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5321713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50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</a:rPr>
              <a:t>Всеволод Михайлович Гаршин – выдающийся русский прозаик. Родился 2 февраля 1855г. В имении Приятная Долина Екатеринославской губернии (в настоящее время Донецкая область, Украина) в дворянской офицерской семье.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55237"/>
            <a:ext cx="3638178" cy="4850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03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3581400"/>
            <a:ext cx="5472608" cy="2943944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 детстве Гаршин пережил семейную драму, которая неблагоприятно отразилась на его здоровье и характере. Родители разошлись. До 1864 он жил с отцом, затем мать забрала его в Петербург и отдала в гимназию.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5400600" cy="3062056"/>
          </a:xfrm>
        </p:spPr>
        <p:txBody>
          <a:bodyPr/>
          <a:lstStyle/>
          <a:p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834" y="764704"/>
            <a:ext cx="3002453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4151"/>
            <a:ext cx="2064099" cy="315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617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191</TotalTime>
  <Words>394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Презентация PowerPoint</vt:lpstr>
      <vt:lpstr>Загадка</vt:lpstr>
      <vt:lpstr>Презентация PowerPoint</vt:lpstr>
      <vt:lpstr>Лягушки – это бесхвостые земноводные с длинными задними ногами, приспособленными для прыганья.</vt:lpstr>
      <vt:lpstr>Красноглазая квакша обитает в тропиках Центральной и Южной Америке. Великолепно маскируется в верхних ярусах деревьев. Питается насекомыми, паукообразными, жуками.</vt:lpstr>
      <vt:lpstr>Камышовая жаба. Населяют Западную Европу, восточную часть Калиниградской области. Наиболее многочисленные популяции в Белоруссиии. Располагаются невдалеке от поселений человека. Питаются жуками, жужелицами, божьими коровками.</vt:lpstr>
      <vt:lpstr>Остромордые бесхвостые лягушки, обитающие в Новосибирской области.</vt:lpstr>
      <vt:lpstr>Всеволод Михайлович Гаршин – выдающийся русский прозаик. Родился 2 февраля 1855г. В имении Приятная Долина Екатеринославской губернии (в настоящее время Донецкая область, Украина) в дворянской офицерской семье.</vt:lpstr>
      <vt:lpstr>Презентация PowerPoint</vt:lpstr>
      <vt:lpstr>В 1877 поступил в Горный институт. Но литература и искусство интересовали его больше, чем наука.  В этом же году Турция объявила войну, и Гаршин в первый день записался добровольцем.</vt:lpstr>
      <vt:lpstr>Презентация PowerPoint</vt:lpstr>
      <vt:lpstr>Презентация PowerPoint</vt:lpstr>
      <vt:lpstr>Словарная работа</vt:lpstr>
      <vt:lpstr>Творческая минутка</vt:lpstr>
      <vt:lpstr>Итог урока</vt:lpstr>
      <vt:lpstr>Домашнее задание</vt:lpstr>
      <vt:lpstr>МОЛОДЦЫ!!!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Янченково</dc:creator>
  <cp:lastModifiedBy>Янченково</cp:lastModifiedBy>
  <cp:revision>21</cp:revision>
  <dcterms:created xsi:type="dcterms:W3CDTF">2014-01-25T03:02:37Z</dcterms:created>
  <dcterms:modified xsi:type="dcterms:W3CDTF">2014-01-31T07:24:37Z</dcterms:modified>
</cp:coreProperties>
</file>