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0" r:id="rId3"/>
    <p:sldId id="257" r:id="rId4"/>
    <p:sldId id="256" r:id="rId5"/>
    <p:sldId id="267" r:id="rId6"/>
    <p:sldId id="265" r:id="rId7"/>
    <p:sldId id="266" r:id="rId8"/>
    <p:sldId id="261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9" autoAdjust="0"/>
    <p:restoredTop sz="94660"/>
  </p:normalViewPr>
  <p:slideViewPr>
    <p:cSldViewPr>
      <p:cViewPr varScale="1">
        <p:scale>
          <a:sx n="100" d="100"/>
          <a:sy n="100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488"/>
            <a:ext cx="3328764" cy="26585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9832" y="692696"/>
            <a:ext cx="608416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ВНЕУРОЧНАЯ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«КЛУБ  ЮНЫХ ИССЛЕДОВАТЕЛЕЙ»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51312" y="4416524"/>
            <a:ext cx="61926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ЗАНЯТИЕ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«ПЛАВАНИЕ И ПОГРУЖЕНИЕ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 класс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Выполнила: учитель начальных классов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МБОУ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Бутурлиновская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СОШ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Устименко Ю.А.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2014г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-93663"/>
            <a:ext cx="6162675" cy="704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9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189" y="1484784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ОЛОДЦЫ! </a:t>
            </a:r>
          </a:p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 СЛЕДУЮЩЕЙ ВСТРЕЧИ!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89040"/>
            <a:ext cx="223224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62068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ЫЛА  ПРЕКРАСНАЯ  ПОГОДА, СВЕТИЛО СОЛНЦЕ. 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ИЧЕГО НЕ ПРЕДВЕЩАЛО БЕДЫ.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33265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 НАЛЕТЕЛ ВЕТЕР.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МОРЕ РАЗЫГРАЛАСЬ БУРЯ.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ИРАТСКИЙ КОРАБЛЬ ШВЫРЯЛО ИЗ СТОРОНЫ В СТОРОНУ.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606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ИЛЬНЫЙ ПОРЫВ ВЕТРА РАЗБИЛ КОРАБЛЬ О СКАЛЫ.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26064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ОЛЬКО КАПИТАНУ ПИРАТОВ УДАЛОСЬ СПАСТИСЬ.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1166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БОЙДЯ ВЕСЬ ОСТРОВ,  ОН НАШЁЛ СУНДУК ПОЛНЫЙ СОКРОВИЩ.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1160080"/>
            <a:ext cx="11305256" cy="803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24544" y="-52075"/>
            <a:ext cx="986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КАК ЖЕ ДОСТАВИТЬ СУНДУК К СЕБЕ НА ОСТРОВ?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ЕДЬ У ПИРАТА НЕ БЫЛО КОРАБЛЯ?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12" y="404664"/>
            <a:ext cx="6307137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4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94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Slasher</dc:creator>
  <cp:lastModifiedBy>yuliya</cp:lastModifiedBy>
  <cp:revision>11</cp:revision>
  <dcterms:created xsi:type="dcterms:W3CDTF">2014-12-23T15:32:23Z</dcterms:created>
  <dcterms:modified xsi:type="dcterms:W3CDTF">2015-02-01T09:10:10Z</dcterms:modified>
</cp:coreProperties>
</file>