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handoutMasterIdLst>
    <p:handoutMasterId r:id="rId90"/>
  </p:handoutMasterIdLst>
  <p:sldIdLst>
    <p:sldId id="256" r:id="rId2"/>
    <p:sldId id="257" r:id="rId3"/>
    <p:sldId id="258" r:id="rId4"/>
    <p:sldId id="272" r:id="rId5"/>
    <p:sldId id="268" r:id="rId6"/>
    <p:sldId id="259" r:id="rId7"/>
    <p:sldId id="269" r:id="rId8"/>
    <p:sldId id="261" r:id="rId9"/>
    <p:sldId id="262" r:id="rId10"/>
    <p:sldId id="273" r:id="rId11"/>
    <p:sldId id="264" r:id="rId12"/>
    <p:sldId id="263" r:id="rId13"/>
    <p:sldId id="260" r:id="rId14"/>
    <p:sldId id="267" r:id="rId15"/>
    <p:sldId id="274" r:id="rId16"/>
    <p:sldId id="265" r:id="rId17"/>
    <p:sldId id="271" r:id="rId18"/>
    <p:sldId id="266" r:id="rId19"/>
    <p:sldId id="270" r:id="rId20"/>
    <p:sldId id="287" r:id="rId21"/>
    <p:sldId id="275" r:id="rId22"/>
    <p:sldId id="277" r:id="rId23"/>
    <p:sldId id="278" r:id="rId24"/>
    <p:sldId id="280" r:id="rId25"/>
    <p:sldId id="281" r:id="rId26"/>
    <p:sldId id="279" r:id="rId27"/>
    <p:sldId id="283" r:id="rId28"/>
    <p:sldId id="284" r:id="rId29"/>
    <p:sldId id="286" r:id="rId30"/>
    <p:sldId id="307" r:id="rId31"/>
    <p:sldId id="285" r:id="rId32"/>
    <p:sldId id="282" r:id="rId33"/>
    <p:sldId id="288" r:id="rId34"/>
    <p:sldId id="30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9" r:id="rId44"/>
    <p:sldId id="298" r:id="rId45"/>
    <p:sldId id="302" r:id="rId46"/>
    <p:sldId id="301" r:id="rId47"/>
    <p:sldId id="343" r:id="rId48"/>
    <p:sldId id="300" r:id="rId49"/>
    <p:sldId id="344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2" r:id="rId72"/>
    <p:sldId id="331" r:id="rId73"/>
    <p:sldId id="340" r:id="rId74"/>
    <p:sldId id="339" r:id="rId75"/>
    <p:sldId id="341" r:id="rId76"/>
    <p:sldId id="342" r:id="rId77"/>
    <p:sldId id="333" r:id="rId78"/>
    <p:sldId id="334" r:id="rId79"/>
    <p:sldId id="335" r:id="rId80"/>
    <p:sldId id="336" r:id="rId81"/>
    <p:sldId id="338" r:id="rId82"/>
    <p:sldId id="337" r:id="rId83"/>
    <p:sldId id="345" r:id="rId84"/>
    <p:sldId id="303" r:id="rId85"/>
    <p:sldId id="304" r:id="rId86"/>
    <p:sldId id="305" r:id="rId87"/>
    <p:sldId id="306" r:id="rId8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7" autoAdjust="0"/>
    <p:restoredTop sz="94660"/>
  </p:normalViewPr>
  <p:slideViewPr>
    <p:cSldViewPr>
      <p:cViewPr varScale="1">
        <p:scale>
          <a:sx n="42" d="100"/>
          <a:sy n="42" d="100"/>
        </p:scale>
        <p:origin x="-132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02EC879B-A999-4299-B3C5-81EF751D6C67}" type="datetimeFigureOut">
              <a:rPr lang="ru-RU"/>
              <a:pPr>
                <a:defRPr/>
              </a:pPr>
              <a:t>29.01.2015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03E9ADA1-3F7E-445A-B1EB-EF21C49880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1586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466179E4-B4A8-43F2-9803-2DD5BE670A67}" type="datetimeFigureOut">
              <a:rPr lang="ru-RU"/>
              <a:pPr>
                <a:defRPr/>
              </a:pPr>
              <a:t>29.01.2015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4D186791-393C-4994-AD7C-A9B8B95B54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565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921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4F69166-F7CD-4F0B-973F-B026191ECDA3}" type="slidenum">
              <a:rPr lang="ru-RU" altLang="ru-RU"/>
              <a:pPr eaLnBrk="1" hangingPunct="1"/>
              <a:t>1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9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86E0D-3F4E-4633-A805-E7C220DA6CEA}" type="datetimeFigureOut">
              <a:rPr lang="ru-RU"/>
              <a:pPr>
                <a:defRPr/>
              </a:pPr>
              <a:t>29.01.2015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1F7C1-BB4B-436E-AE7B-5E080D768B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108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1B65D-C748-481B-9187-EBDCA3C7D2DA}" type="datetimeFigureOut">
              <a:rPr lang="ru-RU"/>
              <a:pPr>
                <a:defRPr/>
              </a:pPr>
              <a:t>29.01.2015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173BE-2208-42EB-ADD7-6EEDC2AA03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047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6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968F6-875E-4973-8F1A-8FAB90298C98}" type="datetimeFigureOut">
              <a:rPr lang="ru-RU"/>
              <a:pPr>
                <a:defRPr/>
              </a:pPr>
              <a:t>29.01.2015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8934B-0C67-4B5C-9C6E-2518ED1FAE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603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B55B7-5836-4DE4-B8DB-679317A016F4}" type="datetimeFigureOut">
              <a:rPr lang="ru-RU"/>
              <a:pPr>
                <a:defRPr/>
              </a:pPr>
              <a:t>29.01.2015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FB8ED-55D3-4B35-B97A-9A3D9FF496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740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F75B0-B1BA-475E-A2EB-672CB6643404}" type="datetimeFigureOut">
              <a:rPr lang="ru-RU"/>
              <a:pPr>
                <a:defRPr/>
              </a:pPr>
              <a:t>29.01.2015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A76A0-44DB-4BED-A6DC-9DEA1556C6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25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6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1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A860B-80E5-49FC-B630-C8431FE6AFA3}" type="datetimeFigureOut">
              <a:rPr lang="ru-RU"/>
              <a:pPr>
                <a:defRPr/>
              </a:pPr>
              <a:t>29.01.2015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0932B-0F3C-4525-8F0C-AC1CB295FD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708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1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1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0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0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0B336-B2A4-4E68-AAD4-C8D27214C7D3}" type="datetimeFigureOut">
              <a:rPr lang="ru-RU"/>
              <a:pPr>
                <a:defRPr/>
              </a:pPr>
              <a:t>29.01.2015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5FF8A-9B9B-4399-AC30-25480EA718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60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7D749-C16D-404B-89E7-3BB8A5A9A080}" type="datetimeFigureOut">
              <a:rPr lang="ru-RU"/>
              <a:pPr>
                <a:defRPr/>
              </a:pPr>
              <a:t>29.01.2015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D04E1-475F-455B-AE18-41E1FDFAFD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488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E41EE-23C1-41CC-A52A-3D6613FE15A9}" type="datetimeFigureOut">
              <a:rPr lang="ru-RU"/>
              <a:pPr>
                <a:defRPr/>
              </a:pPr>
              <a:t>29.01.2015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24E6E-2A8A-4C2F-AEA5-FA50C7B68F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278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1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8" y="364069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1" y="1913469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02298-322A-4142-A5BA-8569B35C3231}" type="datetimeFigureOut">
              <a:rPr lang="ru-RU"/>
              <a:pPr>
                <a:defRPr/>
              </a:pPr>
              <a:t>29.01.2015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16A3F-8073-4174-9036-7755648358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142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0B006-1D16-42ED-9C43-4C1671DE6B09}" type="datetimeFigureOut">
              <a:rPr lang="ru-RU"/>
              <a:pPr>
                <a:defRPr/>
              </a:pPr>
              <a:t>29.01.2015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1301C-D75D-436C-A460-E0192AA571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723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28DD16A-8BD2-4F21-AF65-A9329F0A8607}" type="datetimeFigureOut">
              <a:rPr lang="ru-RU"/>
              <a:pPr>
                <a:defRPr/>
              </a:pPr>
              <a:t>29.01.2015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DF8AB4-6775-4C53-9ABA-121344E100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J:\&#1092;-&#1084;&#1099;\&#1089;&#1090;&#1086;&#1087;%20&#1087;&#1080;&#1087;&#1083;-.mp3" TargetMode="External"/><Relationship Id="rId4" Type="http://schemas.openxmlformats.org/officeDocument/2006/relationships/image" Target="../media/image90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611188" y="692150"/>
            <a:ext cx="7772400" cy="1746250"/>
          </a:xfrm>
        </p:spPr>
        <p:txBody>
          <a:bodyPr/>
          <a:lstStyle/>
          <a:p>
            <a:pPr eaLnBrk="1" hangingPunct="1"/>
            <a:r>
              <a:rPr lang="ru-RU" altLang="ru-RU" sz="6600" b="1" dirty="0" smtClean="0">
                <a:solidFill>
                  <a:srgbClr val="17375E"/>
                </a:solidFill>
                <a:latin typeface="Arial" charset="0"/>
              </a:rPr>
              <a:t>«Оглянуться в будущее»</a:t>
            </a:r>
          </a:p>
        </p:txBody>
      </p:sp>
      <p:pic>
        <p:nvPicPr>
          <p:cNvPr id="2051" name="Рисунок 6" descr="Yl6SIWjAbm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8175" y="2636838"/>
            <a:ext cx="5256213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 descr="0b1b21d3328ccde12d09d9f3c2cf0d7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263" y="728663"/>
            <a:ext cx="6721475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37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 descr="R8VEjeBuU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8100" y="836613"/>
            <a:ext cx="6610350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 descr="post28247_img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458788"/>
            <a:ext cx="758507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 descr="5c33c51aeb5f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0763" y="620713"/>
            <a:ext cx="710247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2" descr="6590551198460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692150"/>
            <a:ext cx="7205663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4" descr="4ijxe813ez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549275"/>
            <a:ext cx="7058025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3" descr="tired-of-lies-star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674688"/>
            <a:ext cx="6911975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 descr="84660760__ZHURAVL_ANI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674688"/>
            <a:ext cx="6911975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" descr="9874649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674688"/>
            <a:ext cx="698500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1" descr="cb1d0467a07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566738"/>
            <a:ext cx="7489825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4" descr="969457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338" y="512763"/>
            <a:ext cx="729932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2" descr="bos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542925"/>
            <a:ext cx="457200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91206753_0_4e4f2_74d20270_X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998538"/>
            <a:ext cx="6762750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IMG_343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1700213"/>
            <a:ext cx="6913563" cy="448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5"/>
          <p:cNvSpPr>
            <a:spLocks noGrp="1"/>
          </p:cNvSpPr>
          <p:nvPr>
            <p:ph type="title"/>
          </p:nvPr>
        </p:nvSpPr>
        <p:spPr>
          <a:xfrm>
            <a:off x="900113" y="476250"/>
            <a:ext cx="7343775" cy="941388"/>
          </a:xfrm>
        </p:spPr>
        <p:txBody>
          <a:bodyPr/>
          <a:lstStyle/>
          <a:p>
            <a:pPr eaLnBrk="1" hangingPunct="1"/>
            <a:r>
              <a:rPr lang="ru-RU" altLang="ru-RU" sz="2800" smtClean="0">
                <a:solidFill>
                  <a:schemeClr val="hlink"/>
                </a:solidFill>
                <a:latin typeface="Arial" charset="0"/>
              </a:rPr>
              <a:t>Всероссийский конкурс «Белые ночи» </a:t>
            </a:r>
            <a:br>
              <a:rPr lang="ru-RU" altLang="ru-RU" sz="2800" smtClean="0">
                <a:solidFill>
                  <a:schemeClr val="hlink"/>
                </a:solidFill>
                <a:latin typeface="Arial" charset="0"/>
              </a:rPr>
            </a:br>
            <a:r>
              <a:rPr lang="ru-RU" altLang="ru-RU" sz="2800" smtClean="0">
                <a:solidFill>
                  <a:schemeClr val="hlink"/>
                </a:solidFill>
                <a:latin typeface="Arial" charset="0"/>
              </a:rPr>
              <a:t>г. Санкт – Петербург, 2011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/>
          </p:cNvSpPr>
          <p:nvPr>
            <p:ph type="title"/>
          </p:nvPr>
        </p:nvSpPr>
        <p:spPr>
          <a:xfrm>
            <a:off x="900113" y="476250"/>
            <a:ext cx="7343775" cy="941388"/>
          </a:xfrm>
        </p:spPr>
        <p:txBody>
          <a:bodyPr/>
          <a:lstStyle/>
          <a:p>
            <a:pPr eaLnBrk="1" hangingPunct="1"/>
            <a:r>
              <a:rPr lang="ru-RU" altLang="ru-RU" sz="2800" smtClean="0">
                <a:solidFill>
                  <a:schemeClr val="hlink"/>
                </a:solidFill>
                <a:latin typeface="Arial" charset="0"/>
              </a:rPr>
              <a:t>Международный конкурс «Венский звездопад», Австрия г.Вена, 2011</a:t>
            </a:r>
          </a:p>
        </p:txBody>
      </p:sp>
      <p:pic>
        <p:nvPicPr>
          <p:cNvPr id="24579" name="Picture 6" descr="IMG_380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1700213"/>
            <a:ext cx="691197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/>
          </p:cNvSpPr>
          <p:nvPr>
            <p:ph type="title"/>
          </p:nvPr>
        </p:nvSpPr>
        <p:spPr>
          <a:xfrm>
            <a:off x="900113" y="692150"/>
            <a:ext cx="7343775" cy="936625"/>
          </a:xfrm>
        </p:spPr>
        <p:txBody>
          <a:bodyPr/>
          <a:lstStyle/>
          <a:p>
            <a:pPr eaLnBrk="1" hangingPunct="1"/>
            <a:r>
              <a:rPr lang="en-US" altLang="ru-RU" sz="2800" smtClean="0">
                <a:solidFill>
                  <a:schemeClr val="tx2"/>
                </a:solidFill>
              </a:rPr>
              <a:t>V</a:t>
            </a:r>
            <a:r>
              <a:rPr lang="ru-RU" altLang="ru-RU" sz="2800" smtClean="0">
                <a:solidFill>
                  <a:schemeClr val="tx2"/>
                </a:solidFill>
                <a:latin typeface="Arial" charset="0"/>
              </a:rPr>
              <a:t> открытый районный конкурс ансамблевого пения «Звонкие голоса» г.Полярные Зори,2013</a:t>
            </a:r>
          </a:p>
        </p:txBody>
      </p:sp>
      <p:pic>
        <p:nvPicPr>
          <p:cNvPr id="25603" name="Picture 5" descr="DSCN067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150" y="1916113"/>
            <a:ext cx="5543550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/>
          </p:cNvSpPr>
          <p:nvPr>
            <p:ph type="title"/>
          </p:nvPr>
        </p:nvSpPr>
        <p:spPr>
          <a:xfrm>
            <a:off x="900113" y="620713"/>
            <a:ext cx="7343775" cy="1085850"/>
          </a:xfrm>
        </p:spPr>
        <p:txBody>
          <a:bodyPr/>
          <a:lstStyle/>
          <a:p>
            <a:pPr eaLnBrk="1" hangingPunct="1"/>
            <a:r>
              <a:rPr lang="ru-RU" altLang="ru-RU" sz="2400" smtClean="0">
                <a:solidFill>
                  <a:srgbClr val="FF0000"/>
                </a:solidFill>
                <a:latin typeface="Arial" charset="0"/>
              </a:rPr>
              <a:t>Региональный тур </a:t>
            </a:r>
            <a:r>
              <a:rPr lang="en-US" altLang="ru-RU" sz="2400" smtClean="0">
                <a:solidFill>
                  <a:srgbClr val="FF0000"/>
                </a:solidFill>
                <a:latin typeface="Arial" charset="0"/>
              </a:rPr>
              <a:t>III</a:t>
            </a:r>
            <a:r>
              <a:rPr lang="ru-RU" altLang="ru-RU" sz="2400" smtClean="0">
                <a:solidFill>
                  <a:srgbClr val="FF0000"/>
                </a:solidFill>
                <a:latin typeface="Arial" charset="0"/>
              </a:rPr>
              <a:t> Всероссийского конкурса детских академических хоров и вокальных ансамблей «Поющее детство» г.Петрозаводск, 2013</a:t>
            </a:r>
          </a:p>
        </p:txBody>
      </p:sp>
      <p:pic>
        <p:nvPicPr>
          <p:cNvPr id="26627" name="Picture 5" descr="DSC0064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150" y="1989138"/>
            <a:ext cx="5616575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/>
          </p:cNvSpPr>
          <p:nvPr>
            <p:ph type="title"/>
          </p:nvPr>
        </p:nvSpPr>
        <p:spPr>
          <a:xfrm>
            <a:off x="900113" y="476250"/>
            <a:ext cx="7343775" cy="941388"/>
          </a:xfrm>
        </p:spPr>
        <p:txBody>
          <a:bodyPr/>
          <a:lstStyle/>
          <a:p>
            <a:pPr eaLnBrk="1" hangingPunct="1"/>
            <a:r>
              <a:rPr lang="ru-RU" altLang="ru-RU" sz="2800" smtClean="0">
                <a:solidFill>
                  <a:srgbClr val="FF0000"/>
                </a:solidFill>
                <a:latin typeface="Arial" charset="0"/>
              </a:rPr>
              <a:t>Всероссийский хоровой конкурс «Серебряный камертон» г.Вологда, 2013</a:t>
            </a:r>
          </a:p>
        </p:txBody>
      </p:sp>
      <p:pic>
        <p:nvPicPr>
          <p:cNvPr id="27651" name="Picture 5" descr="DSC0056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1628775"/>
            <a:ext cx="6840537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/>
          </p:cNvSpPr>
          <p:nvPr>
            <p:ph type="title"/>
          </p:nvPr>
        </p:nvSpPr>
        <p:spPr>
          <a:xfrm>
            <a:off x="900113" y="549275"/>
            <a:ext cx="7343775" cy="868363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rgbClr val="FF0000"/>
                </a:solidFill>
                <a:latin typeface="Arial" charset="0"/>
              </a:rPr>
              <a:t>Рождественский концерт</a:t>
            </a:r>
          </a:p>
        </p:txBody>
      </p:sp>
      <p:pic>
        <p:nvPicPr>
          <p:cNvPr id="28675" name="Picture 6" descr="праздники 00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2060575"/>
            <a:ext cx="6840538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/>
          </p:cNvSpPr>
          <p:nvPr>
            <p:ph type="title"/>
          </p:nvPr>
        </p:nvSpPr>
        <p:spPr>
          <a:xfrm>
            <a:off x="900113" y="476250"/>
            <a:ext cx="7343775" cy="941388"/>
          </a:xfrm>
        </p:spPr>
        <p:txBody>
          <a:bodyPr/>
          <a:lstStyle/>
          <a:p>
            <a:pPr eaLnBrk="1" hangingPunct="1"/>
            <a:r>
              <a:rPr lang="ru-RU" altLang="ru-RU" sz="2800" smtClean="0">
                <a:solidFill>
                  <a:srgbClr val="FF0000"/>
                </a:solidFill>
                <a:latin typeface="Arial" charset="0"/>
              </a:rPr>
              <a:t>Посвящение в первоклассники</a:t>
            </a:r>
          </a:p>
        </p:txBody>
      </p:sp>
      <p:pic>
        <p:nvPicPr>
          <p:cNvPr id="29699" name="Picture 6" descr="Посвящение в первоклассники 01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1916113"/>
            <a:ext cx="655320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/>
          </p:cNvSpPr>
          <p:nvPr>
            <p:ph type="title"/>
          </p:nvPr>
        </p:nvSpPr>
        <p:spPr>
          <a:xfrm>
            <a:off x="900113" y="620713"/>
            <a:ext cx="7343775" cy="1223962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rgbClr val="FF0000"/>
                </a:solidFill>
              </a:rPr>
              <a:t>Посвящение в первоклассники</a:t>
            </a:r>
          </a:p>
        </p:txBody>
      </p:sp>
      <p:pic>
        <p:nvPicPr>
          <p:cNvPr id="30723" name="Picture 5" descr="pervoklassniki-12 0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2276475"/>
            <a:ext cx="6769100" cy="358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2" descr="92280728_51600321 (1)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0763" y="620713"/>
            <a:ext cx="710247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900113" y="476250"/>
            <a:ext cx="7343775" cy="941388"/>
          </a:xfrm>
        </p:spPr>
        <p:txBody>
          <a:bodyPr/>
          <a:lstStyle/>
          <a:p>
            <a:r>
              <a:rPr lang="ru-RU" altLang="ru-RU" smtClean="0">
                <a:solidFill>
                  <a:srgbClr val="FF0000"/>
                </a:solidFill>
              </a:rPr>
              <a:t>Новогодний концерт</a:t>
            </a:r>
          </a:p>
        </p:txBody>
      </p:sp>
      <p:pic>
        <p:nvPicPr>
          <p:cNvPr id="31747" name="Рисунок 2" descr="novogodnij -0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773238"/>
            <a:ext cx="71945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/>
          </p:cNvSpPr>
          <p:nvPr>
            <p:ph type="title"/>
          </p:nvPr>
        </p:nvSpPr>
        <p:spPr>
          <a:xfrm>
            <a:off x="900113" y="476250"/>
            <a:ext cx="7343775" cy="941388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rgbClr val="FF0000"/>
                </a:solidFill>
              </a:rPr>
              <a:t>Музыкальная сказка</a:t>
            </a:r>
          </a:p>
        </p:txBody>
      </p:sp>
      <p:pic>
        <p:nvPicPr>
          <p:cNvPr id="32771" name="Picture 5" descr="skazka-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1557338"/>
            <a:ext cx="6696075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1268413"/>
            <a:ext cx="6716712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900113" y="549275"/>
            <a:ext cx="7343775" cy="868363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rgbClr val="FF0000"/>
                </a:solidFill>
              </a:rPr>
              <a:t>Перголези «</a:t>
            </a:r>
            <a:r>
              <a:rPr lang="en-US" altLang="ru-RU" smtClean="0">
                <a:solidFill>
                  <a:srgbClr val="FF0000"/>
                </a:solidFill>
              </a:rPr>
              <a:t>Stabat mater</a:t>
            </a:r>
            <a:r>
              <a:rPr lang="ru-RU" altLang="ru-RU" smtClean="0">
                <a:solidFill>
                  <a:srgbClr val="FF0000"/>
                </a:solidFill>
              </a:rPr>
              <a:t>»</a:t>
            </a:r>
          </a:p>
        </p:txBody>
      </p:sp>
      <p:pic>
        <p:nvPicPr>
          <p:cNvPr id="34819" name="Picture 2" descr="http://cs408722.vk.me/v408722993/5a66/aT2XXQYteX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1700213"/>
            <a:ext cx="6530975" cy="432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900113" y="476250"/>
            <a:ext cx="7343775" cy="941388"/>
          </a:xfrm>
        </p:spPr>
        <p:txBody>
          <a:bodyPr/>
          <a:lstStyle/>
          <a:p>
            <a:r>
              <a:rPr lang="ru-RU" altLang="ru-RU" sz="4000" smtClean="0">
                <a:solidFill>
                  <a:srgbClr val="FF0000"/>
                </a:solidFill>
                <a:latin typeface="Arial" charset="0"/>
              </a:rPr>
              <a:t>«Иди всегда вперёд!»</a:t>
            </a:r>
          </a:p>
        </p:txBody>
      </p:sp>
      <p:pic>
        <p:nvPicPr>
          <p:cNvPr id="35843" name="Рисунок 3" descr="slayt196p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1557338"/>
            <a:ext cx="6296025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Рисунок 3" descr="slayt196p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1557338"/>
            <a:ext cx="6296025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Рисунок 3" descr="slayt196p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1268413"/>
            <a:ext cx="6296025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827088" y="692150"/>
            <a:ext cx="7343775" cy="941388"/>
          </a:xfrm>
        </p:spPr>
        <p:txBody>
          <a:bodyPr/>
          <a:lstStyle/>
          <a:p>
            <a:pPr eaLnBrk="1" hangingPunct="1"/>
            <a:r>
              <a:rPr lang="ru-RU" altLang="ru-RU" sz="4000" smtClean="0">
                <a:solidFill>
                  <a:srgbClr val="FF0000"/>
                </a:solidFill>
              </a:rPr>
              <a:t> </a:t>
            </a:r>
            <a:r>
              <a:rPr lang="ru-RU" altLang="ru-RU" smtClean="0">
                <a:solidFill>
                  <a:srgbClr val="FF0000"/>
                </a:solidFill>
              </a:rPr>
              <a:t>«Жил-был на свете мальчик»</a:t>
            </a:r>
          </a:p>
        </p:txBody>
      </p:sp>
      <p:pic>
        <p:nvPicPr>
          <p:cNvPr id="36867" name="Рисунок 2" descr="IMG_374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2060575"/>
            <a:ext cx="5940425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900113" y="476250"/>
            <a:ext cx="7343775" cy="941388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rgbClr val="FF0000"/>
                </a:solidFill>
              </a:rPr>
              <a:t>«Ожидание зимы»</a:t>
            </a:r>
          </a:p>
        </p:txBody>
      </p:sp>
      <p:pic>
        <p:nvPicPr>
          <p:cNvPr id="37891" name="Рисунок 3" descr="9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313" y="1268413"/>
            <a:ext cx="3744912" cy="49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900113" y="476250"/>
            <a:ext cx="7343775" cy="941388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rgbClr val="FF0000"/>
                </a:solidFill>
              </a:rPr>
              <a:t>«Рождественская песня»</a:t>
            </a:r>
          </a:p>
        </p:txBody>
      </p:sp>
      <p:pic>
        <p:nvPicPr>
          <p:cNvPr id="38915" name="Рисунок 2" descr="IMG_038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1700213"/>
            <a:ext cx="691197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900113" y="476250"/>
            <a:ext cx="7343775" cy="941388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rgbClr val="FF0000"/>
                </a:solidFill>
              </a:rPr>
              <a:t>«Рождество»</a:t>
            </a:r>
          </a:p>
        </p:txBody>
      </p:sp>
      <p:pic>
        <p:nvPicPr>
          <p:cNvPr id="39939" name="Picture 4" descr="93787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0338" y="1341438"/>
            <a:ext cx="3671887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900113" y="476250"/>
            <a:ext cx="7343775" cy="941388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rgbClr val="FF0000"/>
                </a:solidFill>
              </a:rPr>
              <a:t> «Пришла весна»</a:t>
            </a:r>
          </a:p>
        </p:txBody>
      </p:sp>
      <p:pic>
        <p:nvPicPr>
          <p:cNvPr id="40963" name="Picture 4" descr="N-bs4tPSE5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1571625"/>
            <a:ext cx="6697663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 descr="94409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674688"/>
            <a:ext cx="691197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900113" y="476250"/>
            <a:ext cx="7343775" cy="941388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rgbClr val="FF0000"/>
                </a:solidFill>
              </a:rPr>
              <a:t>«Фиалка»</a:t>
            </a:r>
          </a:p>
        </p:txBody>
      </p:sp>
      <p:pic>
        <p:nvPicPr>
          <p:cNvPr id="41987" name="Рисунок 2" descr="11436657.jpg"/>
          <p:cNvPicPr>
            <a:picLocks noChangeAspect="1"/>
          </p:cNvPicPr>
          <p:nvPr/>
        </p:nvPicPr>
        <p:blipFill>
          <a:blip r:embed="rId2">
            <a:lum bright="-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1412875"/>
            <a:ext cx="6477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900113" y="476250"/>
            <a:ext cx="7343775" cy="941388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rgbClr val="FF0000"/>
                </a:solidFill>
              </a:rPr>
              <a:t>«Поведай ты мне о войне»</a:t>
            </a:r>
          </a:p>
        </p:txBody>
      </p:sp>
      <p:pic>
        <p:nvPicPr>
          <p:cNvPr id="43011" name="Picture 5" descr="79a145e8ff29ba741d975ca7772_pre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268413"/>
            <a:ext cx="72009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7" descr="_N242XILh_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836613"/>
            <a:ext cx="7158038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900113" y="549275"/>
            <a:ext cx="7343775" cy="868363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rgbClr val="FF0000"/>
                </a:solidFill>
              </a:rPr>
              <a:t>«Старая кукла»</a:t>
            </a:r>
          </a:p>
        </p:txBody>
      </p:sp>
      <p:pic>
        <p:nvPicPr>
          <p:cNvPr id="45059" name="Рисунок 2" descr="1d030381e25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513" y="1484313"/>
            <a:ext cx="4632325" cy="463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900113" y="476250"/>
            <a:ext cx="7343775" cy="941388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rgbClr val="FF0000"/>
                </a:solidFill>
              </a:rPr>
              <a:t>«Перуанский вальс»</a:t>
            </a:r>
          </a:p>
        </p:txBody>
      </p:sp>
      <p:pic>
        <p:nvPicPr>
          <p:cNvPr id="46083" name="Picture 4" descr="27651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0338" y="1268413"/>
            <a:ext cx="384492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xfrm>
            <a:off x="900113" y="476250"/>
            <a:ext cx="7343775" cy="941388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rgbClr val="FF0000"/>
                </a:solidFill>
              </a:rPr>
              <a:t>«Гитарист»</a:t>
            </a:r>
          </a:p>
        </p:txBody>
      </p:sp>
      <p:pic>
        <p:nvPicPr>
          <p:cNvPr id="47107" name="Picture 6" descr="http://katenook.artonline.ru/paintings/vbokarevs/gitaris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313" y="1196975"/>
            <a:ext cx="3889375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900113" y="476250"/>
            <a:ext cx="7343775" cy="941388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rgbClr val="FF0000"/>
                </a:solidFill>
              </a:rPr>
              <a:t>«Карусельные лошадки»</a:t>
            </a:r>
          </a:p>
        </p:txBody>
      </p:sp>
      <p:pic>
        <p:nvPicPr>
          <p:cNvPr id="48131" name="Picture 4" descr="http://img1.liveinternet.ru/images/attach/c/3/75/830/75830387_2795685_34125487_75023_Carous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1916113"/>
            <a:ext cx="66675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/>
          <p:cNvSpPr>
            <a:spLocks noGrp="1"/>
          </p:cNvSpPr>
          <p:nvPr>
            <p:ph type="title"/>
          </p:nvPr>
        </p:nvSpPr>
        <p:spPr>
          <a:xfrm>
            <a:off x="900113" y="549275"/>
            <a:ext cx="7343775" cy="868363"/>
          </a:xfrm>
        </p:spPr>
        <p:txBody>
          <a:bodyPr/>
          <a:lstStyle/>
          <a:p>
            <a:r>
              <a:rPr lang="ru-RU" altLang="ru-RU" smtClean="0">
                <a:solidFill>
                  <a:srgbClr val="FF0000"/>
                </a:solidFill>
                <a:latin typeface="Arial" charset="0"/>
              </a:rPr>
              <a:t>«Кузнечик»</a:t>
            </a:r>
          </a:p>
        </p:txBody>
      </p:sp>
      <p:pic>
        <p:nvPicPr>
          <p:cNvPr id="49155" name="Рисунок 3" descr="2311268835328519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513" y="1412875"/>
            <a:ext cx="46863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>
          <a:xfrm>
            <a:off x="900113" y="476250"/>
            <a:ext cx="7343775" cy="941388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rgbClr val="FF0000"/>
                </a:solidFill>
              </a:rPr>
              <a:t>«Жил да был Брадобрей»</a:t>
            </a:r>
          </a:p>
        </p:txBody>
      </p:sp>
      <p:pic>
        <p:nvPicPr>
          <p:cNvPr id="50179" name="Picture 5" descr="http://www.virtuzor.ru/data/projects/photos/3/203/bb9b9e4d0e488a04d2a2aa3a28ea433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1341438"/>
            <a:ext cx="6480175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/>
          </p:cNvSpPr>
          <p:nvPr>
            <p:ph type="title"/>
          </p:nvPr>
        </p:nvSpPr>
        <p:spPr>
          <a:xfrm>
            <a:off x="900113" y="549275"/>
            <a:ext cx="7272337" cy="868363"/>
          </a:xfrm>
        </p:spPr>
        <p:txBody>
          <a:bodyPr/>
          <a:lstStyle/>
          <a:p>
            <a:r>
              <a:rPr lang="ru-RU" altLang="ru-RU" smtClean="0">
                <a:solidFill>
                  <a:srgbClr val="FF0000"/>
                </a:solidFill>
                <a:latin typeface="Arial" charset="0"/>
              </a:rPr>
              <a:t>«Её, величество, сцена!»</a:t>
            </a:r>
          </a:p>
        </p:txBody>
      </p:sp>
      <p:pic>
        <p:nvPicPr>
          <p:cNvPr id="51203" name="Picture 6" descr="2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1700213"/>
            <a:ext cx="6553200" cy="437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2" descr="187d16a46a6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674688"/>
            <a:ext cx="6988175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Рисунок 2" descr="IMG_338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1412875"/>
            <a:ext cx="6048375" cy="484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smtClean="0">
                <a:solidFill>
                  <a:srgbClr val="FF0000"/>
                </a:solidFill>
              </a:rPr>
              <a:t>«Путешествие во времени»</a:t>
            </a:r>
          </a:p>
        </p:txBody>
      </p:sp>
    </p:spTree>
  </p:cSld>
  <p:clrMapOvr>
    <a:masterClrMapping/>
  </p:clrMapOvr>
  <p:transition spd="med" advClick="0" advTm="6000"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Рисунок 1" descr="IMG_338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1773238"/>
            <a:ext cx="6299200" cy="419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Заголовок 2"/>
          <p:cNvSpPr>
            <a:spLocks noGrp="1"/>
          </p:cNvSpPr>
          <p:nvPr>
            <p:ph type="title"/>
          </p:nvPr>
        </p:nvSpPr>
        <p:spPr>
          <a:xfrm>
            <a:off x="900113" y="620713"/>
            <a:ext cx="7343775" cy="796925"/>
          </a:xfrm>
        </p:spPr>
        <p:txBody>
          <a:bodyPr/>
          <a:lstStyle/>
          <a:p>
            <a:r>
              <a:rPr lang="ru-RU" altLang="ru-RU" sz="4000" smtClean="0">
                <a:solidFill>
                  <a:srgbClr val="FF0000"/>
                </a:solidFill>
              </a:rPr>
              <a:t>Санкт-Петербург, Ладожский вокзал</a:t>
            </a:r>
          </a:p>
        </p:txBody>
      </p:sp>
    </p:spTree>
  </p:cSld>
  <p:clrMapOvr>
    <a:masterClrMapping/>
  </p:clrMapOvr>
  <p:transition spd="med" advClick="0" advTm="6000"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900113" y="476250"/>
            <a:ext cx="7343775" cy="941388"/>
          </a:xfrm>
        </p:spPr>
        <p:txBody>
          <a:bodyPr/>
          <a:lstStyle/>
          <a:p>
            <a:r>
              <a:rPr lang="ru-RU" altLang="ru-RU" sz="4000" smtClean="0">
                <a:solidFill>
                  <a:srgbClr val="FF0000"/>
                </a:solidFill>
              </a:rPr>
              <a:t>Кто сказал, что артист должен быть голодным?</a:t>
            </a:r>
          </a:p>
        </p:txBody>
      </p:sp>
      <p:pic>
        <p:nvPicPr>
          <p:cNvPr id="54275" name="Рисунок 2" descr="IMG_339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1628775"/>
            <a:ext cx="6732588" cy="448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 noGrp="1"/>
          </p:cNvSpPr>
          <p:nvPr>
            <p:ph type="title"/>
          </p:nvPr>
        </p:nvSpPr>
        <p:spPr>
          <a:xfrm>
            <a:off x="900113" y="476250"/>
            <a:ext cx="7343775" cy="941388"/>
          </a:xfrm>
        </p:spPr>
        <p:txBody>
          <a:bodyPr/>
          <a:lstStyle/>
          <a:p>
            <a:r>
              <a:rPr lang="ru-RU" altLang="ru-RU" smtClean="0">
                <a:solidFill>
                  <a:srgbClr val="FF0000"/>
                </a:solidFill>
              </a:rPr>
              <a:t>Три девицы…</a:t>
            </a:r>
          </a:p>
        </p:txBody>
      </p:sp>
      <p:pic>
        <p:nvPicPr>
          <p:cNvPr id="55299" name="Рисунок 2" descr="IMG_340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475" y="1484313"/>
            <a:ext cx="7129463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000"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>
          <a:xfrm>
            <a:off x="900113" y="476250"/>
            <a:ext cx="7343775" cy="941388"/>
          </a:xfrm>
        </p:spPr>
        <p:txBody>
          <a:bodyPr/>
          <a:lstStyle/>
          <a:p>
            <a:r>
              <a:rPr lang="ru-RU" altLang="ru-RU" smtClean="0">
                <a:solidFill>
                  <a:srgbClr val="FF0000"/>
                </a:solidFill>
              </a:rPr>
              <a:t>Ждём…</a:t>
            </a:r>
          </a:p>
        </p:txBody>
      </p:sp>
      <p:pic>
        <p:nvPicPr>
          <p:cNvPr id="56323" name="Рисунок 2" descr="IMG_341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1557338"/>
            <a:ext cx="6985000" cy="465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000"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1"/>
          <p:cNvSpPr>
            <a:spLocks noGrp="1"/>
          </p:cNvSpPr>
          <p:nvPr>
            <p:ph type="title"/>
          </p:nvPr>
        </p:nvSpPr>
        <p:spPr>
          <a:xfrm>
            <a:off x="900113" y="476250"/>
            <a:ext cx="7343775" cy="941388"/>
          </a:xfrm>
        </p:spPr>
        <p:txBody>
          <a:bodyPr/>
          <a:lstStyle/>
          <a:p>
            <a:r>
              <a:rPr lang="ru-RU" altLang="ru-RU" sz="4000" smtClean="0">
                <a:solidFill>
                  <a:srgbClr val="FF0000"/>
                </a:solidFill>
              </a:rPr>
              <a:t> последние наставления перед выступлением</a:t>
            </a:r>
          </a:p>
        </p:txBody>
      </p:sp>
      <p:pic>
        <p:nvPicPr>
          <p:cNvPr id="57347" name="Рисунок 2" descr="IMG_342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1844675"/>
            <a:ext cx="63722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000">
    <p:dissolv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900113" y="476250"/>
            <a:ext cx="7343775" cy="941388"/>
          </a:xfrm>
        </p:spPr>
        <p:txBody>
          <a:bodyPr/>
          <a:lstStyle/>
          <a:p>
            <a:r>
              <a:rPr lang="ru-RU" altLang="ru-RU" smtClean="0">
                <a:solidFill>
                  <a:srgbClr val="FF0000"/>
                </a:solidFill>
              </a:rPr>
              <a:t>Захват «Авроры»</a:t>
            </a:r>
          </a:p>
        </p:txBody>
      </p:sp>
      <p:pic>
        <p:nvPicPr>
          <p:cNvPr id="58371" name="Рисунок 2" descr="IMG_349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484313"/>
            <a:ext cx="7164388" cy="477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000">
    <p:dissolv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Заголовок 1"/>
          <p:cNvSpPr>
            <a:spLocks noGrp="1"/>
          </p:cNvSpPr>
          <p:nvPr>
            <p:ph type="title"/>
          </p:nvPr>
        </p:nvSpPr>
        <p:spPr>
          <a:xfrm>
            <a:off x="900113" y="476250"/>
            <a:ext cx="7343775" cy="941388"/>
          </a:xfrm>
        </p:spPr>
        <p:txBody>
          <a:bodyPr/>
          <a:lstStyle/>
          <a:p>
            <a:r>
              <a:rPr lang="ru-RU" altLang="ru-RU" smtClean="0">
                <a:solidFill>
                  <a:srgbClr val="FF0000"/>
                </a:solidFill>
              </a:rPr>
              <a:t>Экскурсия в Петергоф</a:t>
            </a:r>
          </a:p>
        </p:txBody>
      </p:sp>
      <p:pic>
        <p:nvPicPr>
          <p:cNvPr id="59395" name="Рисунок 2" descr="IMG_355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1557338"/>
            <a:ext cx="6804025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000"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1"/>
          <p:cNvSpPr>
            <a:spLocks noGrp="1"/>
          </p:cNvSpPr>
          <p:nvPr>
            <p:ph type="title"/>
          </p:nvPr>
        </p:nvSpPr>
        <p:spPr>
          <a:xfrm>
            <a:off x="900113" y="476250"/>
            <a:ext cx="7343775" cy="941388"/>
          </a:xfrm>
        </p:spPr>
        <p:txBody>
          <a:bodyPr/>
          <a:lstStyle/>
          <a:p>
            <a:r>
              <a:rPr lang="ru-RU" altLang="ru-RU" smtClean="0">
                <a:solidFill>
                  <a:srgbClr val="FF0000"/>
                </a:solidFill>
              </a:rPr>
              <a:t>Необъятный дуб</a:t>
            </a:r>
          </a:p>
        </p:txBody>
      </p:sp>
      <p:pic>
        <p:nvPicPr>
          <p:cNvPr id="60419" name="Рисунок 2" descr="IMG_360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1628775"/>
            <a:ext cx="6661150" cy="444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000">
    <p:dissolv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1"/>
          <p:cNvSpPr>
            <a:spLocks noGrp="1"/>
          </p:cNvSpPr>
          <p:nvPr>
            <p:ph type="title"/>
          </p:nvPr>
        </p:nvSpPr>
        <p:spPr>
          <a:xfrm>
            <a:off x="900113" y="476250"/>
            <a:ext cx="7343775" cy="941388"/>
          </a:xfrm>
        </p:spPr>
        <p:txBody>
          <a:bodyPr/>
          <a:lstStyle/>
          <a:p>
            <a:r>
              <a:rPr lang="ru-RU" altLang="ru-RU" smtClean="0">
                <a:solidFill>
                  <a:srgbClr val="FF0000"/>
                </a:solidFill>
              </a:rPr>
              <a:t>По дороге в Австрию</a:t>
            </a:r>
          </a:p>
        </p:txBody>
      </p:sp>
      <p:pic>
        <p:nvPicPr>
          <p:cNvPr id="61443" name="Рисунок 2" descr="IMG_373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1557338"/>
            <a:ext cx="6732588" cy="448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 descr="df1089fc1758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674688"/>
            <a:ext cx="692467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>
          <a:xfrm>
            <a:off x="900113" y="549275"/>
            <a:ext cx="7343775" cy="868363"/>
          </a:xfrm>
        </p:spPr>
        <p:txBody>
          <a:bodyPr/>
          <a:lstStyle/>
          <a:p>
            <a:r>
              <a:rPr lang="ru-RU" altLang="ru-RU" smtClean="0">
                <a:solidFill>
                  <a:srgbClr val="FF0000"/>
                </a:solidFill>
              </a:rPr>
              <a:t>Юные пираты</a:t>
            </a:r>
          </a:p>
        </p:txBody>
      </p:sp>
      <p:pic>
        <p:nvPicPr>
          <p:cNvPr id="62467" name="Рисунок 2" descr="IMG_370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1628775"/>
            <a:ext cx="6661150" cy="444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000"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Заголовок 1"/>
          <p:cNvSpPr>
            <a:spLocks noGrp="1"/>
          </p:cNvSpPr>
          <p:nvPr>
            <p:ph type="title"/>
          </p:nvPr>
        </p:nvSpPr>
        <p:spPr>
          <a:xfrm>
            <a:off x="900113" y="476250"/>
            <a:ext cx="7416800" cy="941388"/>
          </a:xfrm>
        </p:spPr>
        <p:txBody>
          <a:bodyPr/>
          <a:lstStyle/>
          <a:p>
            <a:r>
              <a:rPr lang="ru-RU" altLang="ru-RU" smtClean="0">
                <a:solidFill>
                  <a:srgbClr val="FF0000"/>
                </a:solidFill>
              </a:rPr>
              <a:t>Наши рыцари</a:t>
            </a:r>
          </a:p>
        </p:txBody>
      </p:sp>
      <p:pic>
        <p:nvPicPr>
          <p:cNvPr id="63491" name="Рисунок 2" descr="IMG_373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1557338"/>
            <a:ext cx="3101975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Рисунок 4" descr="IMG_371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1484313"/>
            <a:ext cx="316865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000"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1"/>
          <p:cNvSpPr>
            <a:spLocks noGrp="1"/>
          </p:cNvSpPr>
          <p:nvPr>
            <p:ph type="title"/>
          </p:nvPr>
        </p:nvSpPr>
        <p:spPr>
          <a:xfrm>
            <a:off x="827088" y="476250"/>
            <a:ext cx="7416800" cy="941388"/>
          </a:xfrm>
        </p:spPr>
        <p:txBody>
          <a:bodyPr/>
          <a:lstStyle/>
          <a:p>
            <a:r>
              <a:rPr lang="ru-RU" altLang="ru-RU" smtClean="0">
                <a:solidFill>
                  <a:srgbClr val="FF0000"/>
                </a:solidFill>
              </a:rPr>
              <a:t>Достопримечательности Вены</a:t>
            </a:r>
          </a:p>
        </p:txBody>
      </p:sp>
      <p:pic>
        <p:nvPicPr>
          <p:cNvPr id="64515" name="Рисунок 2" descr="IMG_376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1484313"/>
            <a:ext cx="3198812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Рисунок 3" descr="IMG_379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3" y="1484313"/>
            <a:ext cx="316865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000">
    <p:dissolv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/>
          <p:cNvSpPr>
            <a:spLocks noGrp="1"/>
          </p:cNvSpPr>
          <p:nvPr>
            <p:ph type="title"/>
          </p:nvPr>
        </p:nvSpPr>
        <p:spPr>
          <a:xfrm>
            <a:off x="900113" y="549275"/>
            <a:ext cx="7343775" cy="868363"/>
          </a:xfrm>
        </p:spPr>
        <p:txBody>
          <a:bodyPr/>
          <a:lstStyle/>
          <a:p>
            <a:r>
              <a:rPr lang="ru-RU" altLang="ru-RU" smtClean="0">
                <a:solidFill>
                  <a:srgbClr val="FF0000"/>
                </a:solidFill>
              </a:rPr>
              <a:t>Поедем, прокатимся?</a:t>
            </a:r>
          </a:p>
        </p:txBody>
      </p:sp>
      <p:pic>
        <p:nvPicPr>
          <p:cNvPr id="65539" name="Рисунок 2" descr="IMG_380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1628775"/>
            <a:ext cx="6661150" cy="444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000"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Заголовок 1"/>
          <p:cNvSpPr>
            <a:spLocks noGrp="1"/>
          </p:cNvSpPr>
          <p:nvPr>
            <p:ph type="title"/>
          </p:nvPr>
        </p:nvSpPr>
        <p:spPr>
          <a:xfrm>
            <a:off x="900113" y="476250"/>
            <a:ext cx="7343775" cy="941388"/>
          </a:xfrm>
        </p:spPr>
        <p:txBody>
          <a:bodyPr/>
          <a:lstStyle/>
          <a:p>
            <a:r>
              <a:rPr lang="ru-RU" altLang="ru-RU" sz="4000" smtClean="0">
                <a:solidFill>
                  <a:srgbClr val="FF0000"/>
                </a:solidFill>
              </a:rPr>
              <a:t>Триумфальная арка, Шёнбрунн</a:t>
            </a:r>
          </a:p>
        </p:txBody>
      </p:sp>
      <p:pic>
        <p:nvPicPr>
          <p:cNvPr id="66563" name="Рисунок 2" descr="IMG_384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1628775"/>
            <a:ext cx="6589712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000">
    <p:dissolv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/>
          <p:cNvSpPr>
            <a:spLocks noGrp="1"/>
          </p:cNvSpPr>
          <p:nvPr>
            <p:ph type="title"/>
          </p:nvPr>
        </p:nvSpPr>
        <p:spPr>
          <a:xfrm>
            <a:off x="827088" y="476250"/>
            <a:ext cx="7416800" cy="941388"/>
          </a:xfrm>
        </p:spPr>
        <p:txBody>
          <a:bodyPr/>
          <a:lstStyle/>
          <a:p>
            <a:r>
              <a:rPr lang="ru-RU" altLang="ru-RU" smtClean="0">
                <a:solidFill>
                  <a:srgbClr val="FF0000"/>
                </a:solidFill>
              </a:rPr>
              <a:t>Чудеса, да и только!</a:t>
            </a:r>
          </a:p>
        </p:txBody>
      </p:sp>
      <p:pic>
        <p:nvPicPr>
          <p:cNvPr id="67587" name="Рисунок 2" descr="IMG_385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1484313"/>
            <a:ext cx="7092950" cy="472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000">
    <p:dissolv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1"/>
          <p:cNvSpPr>
            <a:spLocks noGrp="1"/>
          </p:cNvSpPr>
          <p:nvPr>
            <p:ph type="title"/>
          </p:nvPr>
        </p:nvSpPr>
        <p:spPr>
          <a:xfrm>
            <a:off x="900113" y="549275"/>
            <a:ext cx="7343775" cy="868363"/>
          </a:xfrm>
        </p:spPr>
        <p:txBody>
          <a:bodyPr/>
          <a:lstStyle/>
          <a:p>
            <a:r>
              <a:rPr lang="ru-RU" altLang="ru-RU" smtClean="0">
                <a:solidFill>
                  <a:srgbClr val="FF0000"/>
                </a:solidFill>
              </a:rPr>
              <a:t>Прага</a:t>
            </a:r>
          </a:p>
        </p:txBody>
      </p:sp>
      <p:pic>
        <p:nvPicPr>
          <p:cNvPr id="68611" name="Рисунок 2" descr="IMG_386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475" y="1484313"/>
            <a:ext cx="7129463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000">
    <p:dissolv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Заголовок 1"/>
          <p:cNvSpPr>
            <a:spLocks noGrp="1"/>
          </p:cNvSpPr>
          <p:nvPr>
            <p:ph type="title"/>
          </p:nvPr>
        </p:nvSpPr>
        <p:spPr>
          <a:xfrm>
            <a:off x="827088" y="476250"/>
            <a:ext cx="7489825" cy="941388"/>
          </a:xfrm>
        </p:spPr>
        <p:txBody>
          <a:bodyPr/>
          <a:lstStyle/>
          <a:p>
            <a:r>
              <a:rPr lang="ru-RU" altLang="ru-RU" smtClean="0">
                <a:solidFill>
                  <a:srgbClr val="FF0000"/>
                </a:solidFill>
              </a:rPr>
              <a:t>Речные трамвайчики</a:t>
            </a:r>
          </a:p>
        </p:txBody>
      </p:sp>
      <p:pic>
        <p:nvPicPr>
          <p:cNvPr id="69635" name="Рисунок 2" descr="IMG_391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412875"/>
            <a:ext cx="7235825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000">
    <p:dissolv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Заголовок 1"/>
          <p:cNvSpPr>
            <a:spLocks noGrp="1"/>
          </p:cNvSpPr>
          <p:nvPr>
            <p:ph type="title"/>
          </p:nvPr>
        </p:nvSpPr>
        <p:spPr>
          <a:xfrm>
            <a:off x="900113" y="476250"/>
            <a:ext cx="7343775" cy="941388"/>
          </a:xfrm>
        </p:spPr>
        <p:txBody>
          <a:bodyPr/>
          <a:lstStyle/>
          <a:p>
            <a:r>
              <a:rPr lang="ru-RU" altLang="ru-RU" smtClean="0">
                <a:solidFill>
                  <a:srgbClr val="FF0000"/>
                </a:solidFill>
              </a:rPr>
              <a:t>На Карловом мосту</a:t>
            </a:r>
          </a:p>
        </p:txBody>
      </p:sp>
      <p:pic>
        <p:nvPicPr>
          <p:cNvPr id="70659" name="Рисунок 2" descr="IMG_392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1557338"/>
            <a:ext cx="702151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000">
    <p:dissolv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Заголовок 1"/>
          <p:cNvSpPr>
            <a:spLocks noGrp="1"/>
          </p:cNvSpPr>
          <p:nvPr>
            <p:ph type="title"/>
          </p:nvPr>
        </p:nvSpPr>
        <p:spPr>
          <a:xfrm>
            <a:off x="900113" y="476250"/>
            <a:ext cx="7343775" cy="941388"/>
          </a:xfrm>
        </p:spPr>
        <p:txBody>
          <a:bodyPr/>
          <a:lstStyle/>
          <a:p>
            <a:r>
              <a:rPr lang="ru-RU" altLang="ru-RU" sz="4000" smtClean="0">
                <a:solidFill>
                  <a:srgbClr val="FF0000"/>
                </a:solidFill>
              </a:rPr>
              <a:t>Местная диковинка - шарманщик</a:t>
            </a:r>
          </a:p>
        </p:txBody>
      </p:sp>
      <p:pic>
        <p:nvPicPr>
          <p:cNvPr id="71683" name="Рисунок 2" descr="IMG_393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484313"/>
            <a:ext cx="7164388" cy="477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6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 descr="9740bbfcfbdf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693738"/>
            <a:ext cx="6911975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Заголовок 1"/>
          <p:cNvSpPr>
            <a:spLocks noGrp="1"/>
          </p:cNvSpPr>
          <p:nvPr>
            <p:ph type="title"/>
          </p:nvPr>
        </p:nvSpPr>
        <p:spPr>
          <a:xfrm>
            <a:off x="900113" y="476250"/>
            <a:ext cx="7343775" cy="941388"/>
          </a:xfrm>
        </p:spPr>
        <p:txBody>
          <a:bodyPr/>
          <a:lstStyle/>
          <a:p>
            <a:r>
              <a:rPr lang="ru-RU" altLang="ru-RU" smtClean="0">
                <a:solidFill>
                  <a:srgbClr val="FF0000"/>
                </a:solidFill>
              </a:rPr>
              <a:t>По улочкам Праги…</a:t>
            </a:r>
          </a:p>
        </p:txBody>
      </p:sp>
      <p:pic>
        <p:nvPicPr>
          <p:cNvPr id="72707" name="Рисунок 2" descr="IMG_394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1412875"/>
            <a:ext cx="327025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Рисунок 3" descr="IMG_398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1412875"/>
            <a:ext cx="3246438" cy="48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000">
    <p:dissolv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Заголовок 1"/>
          <p:cNvSpPr>
            <a:spLocks noGrp="1"/>
          </p:cNvSpPr>
          <p:nvPr>
            <p:ph type="title"/>
          </p:nvPr>
        </p:nvSpPr>
        <p:spPr>
          <a:xfrm>
            <a:off x="900113" y="476250"/>
            <a:ext cx="7343775" cy="941388"/>
          </a:xfrm>
        </p:spPr>
        <p:txBody>
          <a:bodyPr/>
          <a:lstStyle/>
          <a:p>
            <a:r>
              <a:rPr lang="ru-RU" altLang="ru-RU" smtClean="0">
                <a:solidFill>
                  <a:srgbClr val="FF0000"/>
                </a:solidFill>
              </a:rPr>
              <a:t>Долгожданная награда</a:t>
            </a:r>
          </a:p>
        </p:txBody>
      </p:sp>
      <p:pic>
        <p:nvPicPr>
          <p:cNvPr id="73731" name="Рисунок 2" descr="IMG_397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484313"/>
            <a:ext cx="723582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000">
    <p:dissolv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1"/>
          <p:cNvSpPr>
            <a:spLocks noGrp="1"/>
          </p:cNvSpPr>
          <p:nvPr>
            <p:ph type="title"/>
          </p:nvPr>
        </p:nvSpPr>
        <p:spPr>
          <a:xfrm>
            <a:off x="900113" y="476250"/>
            <a:ext cx="7343775" cy="941388"/>
          </a:xfrm>
        </p:spPr>
        <p:txBody>
          <a:bodyPr/>
          <a:lstStyle/>
          <a:p>
            <a:r>
              <a:rPr lang="ru-RU" altLang="ru-RU" smtClean="0">
                <a:solidFill>
                  <a:srgbClr val="FF0000"/>
                </a:solidFill>
              </a:rPr>
              <a:t>Минск, 7 ноября</a:t>
            </a:r>
          </a:p>
        </p:txBody>
      </p:sp>
      <p:pic>
        <p:nvPicPr>
          <p:cNvPr id="74755" name="Рисунок 2" descr="IMG_398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1557338"/>
            <a:ext cx="702151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000">
    <p:dissolv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Заголовок 1"/>
          <p:cNvSpPr>
            <a:spLocks noGrp="1"/>
          </p:cNvSpPr>
          <p:nvPr>
            <p:ph type="title"/>
          </p:nvPr>
        </p:nvSpPr>
        <p:spPr>
          <a:xfrm>
            <a:off x="900113" y="476250"/>
            <a:ext cx="7343775" cy="941388"/>
          </a:xfrm>
        </p:spPr>
        <p:txBody>
          <a:bodyPr/>
          <a:lstStyle/>
          <a:p>
            <a:r>
              <a:rPr lang="ru-RU" altLang="ru-RU" smtClean="0">
                <a:solidFill>
                  <a:srgbClr val="FF0000"/>
                </a:solidFill>
              </a:rPr>
              <a:t>В гостях у Санты…</a:t>
            </a:r>
          </a:p>
        </p:txBody>
      </p:sp>
      <p:pic>
        <p:nvPicPr>
          <p:cNvPr id="75779" name="Рисунок 2" descr="DSC0021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350" y="1557338"/>
            <a:ext cx="6227763" cy="467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000">
    <p:dissolv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Заголовок 1"/>
          <p:cNvSpPr>
            <a:spLocks noGrp="1"/>
          </p:cNvSpPr>
          <p:nvPr>
            <p:ph type="title"/>
          </p:nvPr>
        </p:nvSpPr>
        <p:spPr>
          <a:xfrm>
            <a:off x="900113" y="476250"/>
            <a:ext cx="7343775" cy="941388"/>
          </a:xfrm>
        </p:spPr>
        <p:txBody>
          <a:bodyPr/>
          <a:lstStyle/>
          <a:p>
            <a:r>
              <a:rPr lang="ru-RU" altLang="ru-RU" smtClean="0">
                <a:solidFill>
                  <a:srgbClr val="FF0000"/>
                </a:solidFill>
              </a:rPr>
              <a:t>Несмотря на мороз</a:t>
            </a:r>
          </a:p>
        </p:txBody>
      </p:sp>
      <p:pic>
        <p:nvPicPr>
          <p:cNvPr id="76803" name="Рисунок 2" descr="DSC0021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350" y="1484313"/>
            <a:ext cx="6408738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000">
    <p:dissolv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Заголовок 1"/>
          <p:cNvSpPr>
            <a:spLocks noGrp="1"/>
          </p:cNvSpPr>
          <p:nvPr>
            <p:ph type="title"/>
          </p:nvPr>
        </p:nvSpPr>
        <p:spPr>
          <a:xfrm>
            <a:off x="900113" y="476250"/>
            <a:ext cx="7343775" cy="941388"/>
          </a:xfrm>
        </p:spPr>
        <p:txBody>
          <a:bodyPr/>
          <a:lstStyle/>
          <a:p>
            <a:r>
              <a:rPr lang="ru-RU" altLang="ru-RU" smtClean="0">
                <a:solidFill>
                  <a:srgbClr val="FF0000"/>
                </a:solidFill>
              </a:rPr>
              <a:t>Старый добрый лось</a:t>
            </a:r>
          </a:p>
        </p:txBody>
      </p:sp>
      <p:pic>
        <p:nvPicPr>
          <p:cNvPr id="77827" name="Рисунок 2" descr="P101032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1484313"/>
            <a:ext cx="6372225" cy="477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000">
    <p:dissolv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Заголовок 1"/>
          <p:cNvSpPr>
            <a:spLocks noGrp="1"/>
          </p:cNvSpPr>
          <p:nvPr>
            <p:ph type="title"/>
          </p:nvPr>
        </p:nvSpPr>
        <p:spPr>
          <a:xfrm>
            <a:off x="900113" y="549275"/>
            <a:ext cx="7343775" cy="868363"/>
          </a:xfrm>
        </p:spPr>
        <p:txBody>
          <a:bodyPr/>
          <a:lstStyle/>
          <a:p>
            <a:r>
              <a:rPr lang="ru-RU" altLang="ru-RU" smtClean="0">
                <a:solidFill>
                  <a:srgbClr val="FF0000"/>
                </a:solidFill>
              </a:rPr>
              <a:t>Эх, прокачусь!</a:t>
            </a:r>
          </a:p>
        </p:txBody>
      </p:sp>
      <p:pic>
        <p:nvPicPr>
          <p:cNvPr id="78851" name="Рисунок 2" descr="P101032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350" y="1484313"/>
            <a:ext cx="6300788" cy="472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000">
    <p:dissolv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Заголовок 1"/>
          <p:cNvSpPr>
            <a:spLocks noGrp="1"/>
          </p:cNvSpPr>
          <p:nvPr>
            <p:ph type="title"/>
          </p:nvPr>
        </p:nvSpPr>
        <p:spPr>
          <a:xfrm>
            <a:off x="900113" y="476250"/>
            <a:ext cx="7343775" cy="941388"/>
          </a:xfrm>
        </p:spPr>
        <p:txBody>
          <a:bodyPr/>
          <a:lstStyle/>
          <a:p>
            <a:r>
              <a:rPr lang="ru-RU" altLang="ru-RU" sz="4000" smtClean="0">
                <a:solidFill>
                  <a:srgbClr val="FF0000"/>
                </a:solidFill>
              </a:rPr>
              <a:t>И снова Питер</a:t>
            </a:r>
            <a:br>
              <a:rPr lang="ru-RU" altLang="ru-RU" sz="4000" smtClean="0">
                <a:solidFill>
                  <a:srgbClr val="FF0000"/>
                </a:solidFill>
              </a:rPr>
            </a:br>
            <a:r>
              <a:rPr lang="ru-RU" altLang="ru-RU" sz="4000" smtClean="0">
                <a:solidFill>
                  <a:srgbClr val="FF0000"/>
                </a:solidFill>
              </a:rPr>
              <a:t>(Проездом в Вологду)</a:t>
            </a:r>
          </a:p>
        </p:txBody>
      </p:sp>
      <p:pic>
        <p:nvPicPr>
          <p:cNvPr id="79875" name="Рисунок 2" descr="DSC0056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350" y="1484313"/>
            <a:ext cx="6445250" cy="483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000">
    <p:dissolv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Заголовок 1"/>
          <p:cNvSpPr>
            <a:spLocks noGrp="1"/>
          </p:cNvSpPr>
          <p:nvPr>
            <p:ph type="title"/>
          </p:nvPr>
        </p:nvSpPr>
        <p:spPr>
          <a:xfrm>
            <a:off x="900113" y="476250"/>
            <a:ext cx="7343775" cy="941388"/>
          </a:xfrm>
        </p:spPr>
        <p:txBody>
          <a:bodyPr/>
          <a:lstStyle/>
          <a:p>
            <a:r>
              <a:rPr lang="ru-RU" altLang="ru-RU" smtClean="0">
                <a:solidFill>
                  <a:srgbClr val="FF0000"/>
                </a:solidFill>
              </a:rPr>
              <a:t>Лепота!</a:t>
            </a:r>
          </a:p>
        </p:txBody>
      </p:sp>
      <p:pic>
        <p:nvPicPr>
          <p:cNvPr id="80899" name="Рисунок 2" descr="DSCN077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1412875"/>
            <a:ext cx="6372225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000">
    <p:dissolv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>
                <a:solidFill>
                  <a:srgbClr val="FF0000"/>
                </a:solidFill>
              </a:rPr>
              <a:t>«…в доме, где резной палисад»</a:t>
            </a:r>
          </a:p>
        </p:txBody>
      </p:sp>
      <p:pic>
        <p:nvPicPr>
          <p:cNvPr id="81923" name="Рисунок 2" descr="DSC0057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1412875"/>
            <a:ext cx="65532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 descr="82342322_470171368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674688"/>
            <a:ext cx="6985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Заголовок 1"/>
          <p:cNvSpPr>
            <a:spLocks noGrp="1"/>
          </p:cNvSpPr>
          <p:nvPr>
            <p:ph type="title"/>
          </p:nvPr>
        </p:nvSpPr>
        <p:spPr>
          <a:xfrm>
            <a:off x="900113" y="476250"/>
            <a:ext cx="7343775" cy="941388"/>
          </a:xfrm>
        </p:spPr>
        <p:txBody>
          <a:bodyPr/>
          <a:lstStyle/>
          <a:p>
            <a:r>
              <a:rPr lang="ru-RU" altLang="ru-RU" smtClean="0">
                <a:solidFill>
                  <a:srgbClr val="FF0000"/>
                </a:solidFill>
              </a:rPr>
              <a:t>Петрозаводск, консерватория</a:t>
            </a:r>
          </a:p>
        </p:txBody>
      </p:sp>
      <p:pic>
        <p:nvPicPr>
          <p:cNvPr id="82947" name="Рисунок 2" descr="DSC0066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713" y="1557338"/>
            <a:ext cx="5180012" cy="474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000">
    <p:dissolv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>
                <a:solidFill>
                  <a:srgbClr val="FF0000"/>
                </a:solidFill>
                <a:latin typeface="Arial" charset="0"/>
              </a:rPr>
              <a:t>Мальчишки и девчонки</a:t>
            </a:r>
          </a:p>
        </p:txBody>
      </p:sp>
      <p:pic>
        <p:nvPicPr>
          <p:cNvPr id="83971" name="Рисунок 2" descr="DSC0064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557338"/>
            <a:ext cx="3471863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Рисунок 4" descr="DSC0066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1557338"/>
            <a:ext cx="3489325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000">
    <p:dissolv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>
                <a:solidFill>
                  <a:srgbClr val="FF0000"/>
                </a:solidFill>
              </a:rPr>
              <a:t>Умаялись….</a:t>
            </a:r>
          </a:p>
        </p:txBody>
      </p:sp>
      <p:pic>
        <p:nvPicPr>
          <p:cNvPr id="84995" name="Рисунок 2" descr="DSC0064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1557338"/>
            <a:ext cx="60833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000">
    <p:dissolv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4"/>
          <p:cNvSpPr>
            <a:spLocks noGrp="1"/>
          </p:cNvSpPr>
          <p:nvPr>
            <p:ph type="title"/>
          </p:nvPr>
        </p:nvSpPr>
        <p:spPr>
          <a:xfrm>
            <a:off x="971550" y="1412875"/>
            <a:ext cx="7343775" cy="3673475"/>
          </a:xfrm>
        </p:spPr>
        <p:txBody>
          <a:bodyPr/>
          <a:lstStyle/>
          <a:p>
            <a:r>
              <a:rPr lang="ru-RU" altLang="ru-RU" sz="3600" smtClean="0">
                <a:solidFill>
                  <a:srgbClr val="FF0000"/>
                </a:solidFill>
              </a:rPr>
              <a:t>«Мы живем в паутине волшебства, соединенной серебряными нитями случайностей и обстоятельств. Мы рождаемся с вихрями, пожарами и кометами внутри нас. Мы рождены чтобы петь, как птицы, читать узоры облаков и видеть судьбу в песчинке»</a:t>
            </a:r>
            <a:endParaRPr lang="ru-RU" altLang="ru-RU" sz="4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Заголовок 1"/>
          <p:cNvSpPr>
            <a:spLocks noGrp="1"/>
          </p:cNvSpPr>
          <p:nvPr>
            <p:ph type="title"/>
          </p:nvPr>
        </p:nvSpPr>
        <p:spPr>
          <a:xfrm>
            <a:off x="900113" y="476250"/>
            <a:ext cx="7343775" cy="941388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rgbClr val="FF0000"/>
                </a:solidFill>
              </a:rPr>
              <a:t>«Джаз»</a:t>
            </a:r>
          </a:p>
        </p:txBody>
      </p:sp>
      <p:pic>
        <p:nvPicPr>
          <p:cNvPr id="87043" name="Picture 3" descr="D:\ANY\музыка\jazz_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513" y="1268413"/>
            <a:ext cx="482441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Заголовок 1"/>
          <p:cNvSpPr>
            <a:spLocks noGrp="1"/>
          </p:cNvSpPr>
          <p:nvPr>
            <p:ph type="title"/>
          </p:nvPr>
        </p:nvSpPr>
        <p:spPr>
          <a:xfrm>
            <a:off x="900113" y="476250"/>
            <a:ext cx="7343775" cy="941388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rgbClr val="FF0000"/>
                </a:solidFill>
              </a:rPr>
              <a:t>«</a:t>
            </a:r>
            <a:r>
              <a:rPr lang="en-US" altLang="ru-RU" smtClean="0">
                <a:solidFill>
                  <a:srgbClr val="FF0000"/>
                </a:solidFill>
              </a:rPr>
              <a:t>Stop, people!</a:t>
            </a:r>
            <a:r>
              <a:rPr lang="ru-RU" altLang="ru-RU" smtClean="0">
                <a:solidFill>
                  <a:srgbClr val="FF0000"/>
                </a:solidFill>
              </a:rPr>
              <a:t>»</a:t>
            </a:r>
          </a:p>
        </p:txBody>
      </p:sp>
      <p:pic>
        <p:nvPicPr>
          <p:cNvPr id="3" name="стоп пипл-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Рисунок 3" descr="6d9821ea701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1557338"/>
            <a:ext cx="6911975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showWhenStopped="0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Заголовок 1"/>
          <p:cNvSpPr>
            <a:spLocks noGrp="1"/>
          </p:cNvSpPr>
          <p:nvPr>
            <p:ph type="title"/>
          </p:nvPr>
        </p:nvSpPr>
        <p:spPr>
          <a:xfrm>
            <a:off x="900113" y="549275"/>
            <a:ext cx="7343775" cy="868363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rgbClr val="FF0000"/>
                </a:solidFill>
              </a:rPr>
              <a:t>«Недетское время»</a:t>
            </a:r>
          </a:p>
        </p:txBody>
      </p:sp>
      <p:pic>
        <p:nvPicPr>
          <p:cNvPr id="89091" name="Picture 6" descr="6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1341438"/>
            <a:ext cx="518477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Заголовок 1"/>
          <p:cNvSpPr>
            <a:spLocks noGrp="1"/>
          </p:cNvSpPr>
          <p:nvPr>
            <p:ph type="title"/>
          </p:nvPr>
        </p:nvSpPr>
        <p:spPr>
          <a:xfrm>
            <a:off x="971550" y="981075"/>
            <a:ext cx="7343775" cy="1800225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FF0000"/>
                </a:solidFill>
              </a:rPr>
              <a:t>«Делайте то, во что верите,</a:t>
            </a:r>
            <a:br>
              <a:rPr lang="ru-RU" altLang="ru-RU" b="1" smtClean="0">
                <a:solidFill>
                  <a:srgbClr val="FF0000"/>
                </a:solidFill>
              </a:rPr>
            </a:br>
            <a:r>
              <a:rPr lang="ru-RU" altLang="ru-RU" b="1" smtClean="0">
                <a:solidFill>
                  <a:srgbClr val="FF0000"/>
                </a:solidFill>
              </a:rPr>
              <a:t>и верьте в то, что делаете!»</a:t>
            </a:r>
            <a:r>
              <a:rPr lang="ru-RU" altLang="ru-RU" smtClean="0">
                <a:solidFill>
                  <a:srgbClr val="FF0000"/>
                </a:solidFill>
              </a:rPr>
              <a:t/>
            </a:r>
            <a:br>
              <a:rPr lang="ru-RU" altLang="ru-RU" smtClean="0">
                <a:solidFill>
                  <a:srgbClr val="FF0000"/>
                </a:solidFill>
              </a:rPr>
            </a:br>
            <a:endParaRPr lang="ru-RU" altLang="ru-RU" smtClean="0">
              <a:solidFill>
                <a:srgbClr val="FF0000"/>
              </a:solidFill>
            </a:endParaRPr>
          </a:p>
        </p:txBody>
      </p:sp>
      <p:pic>
        <p:nvPicPr>
          <p:cNvPr id="90115" name="Picture 4" descr="http://cs416927.vk.me/v416927993/c17/qDwMDrJCkd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3068638"/>
            <a:ext cx="6842125" cy="244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" descr="53855041_e920d0eebfc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620713"/>
            <a:ext cx="70072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934</TotalTime>
  <Words>328</Words>
  <Application>Microsoft Office PowerPoint</Application>
  <PresentationFormat>Экран (4:3)</PresentationFormat>
  <Paragraphs>66</Paragraphs>
  <Slides>87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87</vt:i4>
      </vt:variant>
    </vt:vector>
  </HeadingPairs>
  <TitlesOfParts>
    <vt:vector size="88" baseType="lpstr">
      <vt:lpstr>Тема Office</vt:lpstr>
      <vt:lpstr>«Оглянуться в будущее»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Всероссийский конкурс «Белые ночи»  г. Санкт – Петербург, 2011 год</vt:lpstr>
      <vt:lpstr>Международный конкурс «Венский звездопад», Австрия г.Вена, 2011</vt:lpstr>
      <vt:lpstr>V открытый районный конкурс ансамблевого пения «Звонкие голоса» г.Полярные Зори,2013</vt:lpstr>
      <vt:lpstr>Региональный тур III Всероссийского конкурса детских академических хоров и вокальных ансамблей «Поющее детство» г.Петрозаводск, 2013</vt:lpstr>
      <vt:lpstr>Всероссийский хоровой конкурс «Серебряный камертон» г.Вологда, 2013</vt:lpstr>
      <vt:lpstr>Рождественский концерт</vt:lpstr>
      <vt:lpstr>Посвящение в первоклассники</vt:lpstr>
      <vt:lpstr>Посвящение в первоклассники</vt:lpstr>
      <vt:lpstr>Новогодний концерт</vt:lpstr>
      <vt:lpstr>Музыкальная сказка</vt:lpstr>
      <vt:lpstr>Презентация PowerPoint</vt:lpstr>
      <vt:lpstr>Перголези «Stabat mater»</vt:lpstr>
      <vt:lpstr>«Иди всегда вперёд!»</vt:lpstr>
      <vt:lpstr> «Жил-был на свете мальчик»</vt:lpstr>
      <vt:lpstr>«Ожидание зимы»</vt:lpstr>
      <vt:lpstr>«Рождественская песня»</vt:lpstr>
      <vt:lpstr>«Рождество»</vt:lpstr>
      <vt:lpstr> «Пришла весна»</vt:lpstr>
      <vt:lpstr>«Фиалка»</vt:lpstr>
      <vt:lpstr>«Поведай ты мне о войне»</vt:lpstr>
      <vt:lpstr>Презентация PowerPoint</vt:lpstr>
      <vt:lpstr>«Старая кукла»</vt:lpstr>
      <vt:lpstr>«Перуанский вальс»</vt:lpstr>
      <vt:lpstr>«Гитарист»</vt:lpstr>
      <vt:lpstr>«Карусельные лошадки»</vt:lpstr>
      <vt:lpstr>«Кузнечик»</vt:lpstr>
      <vt:lpstr>«Жил да был Брадобрей»</vt:lpstr>
      <vt:lpstr>«Её, величество, сцена!»</vt:lpstr>
      <vt:lpstr>«Путешествие во времени»</vt:lpstr>
      <vt:lpstr>Санкт-Петербург, Ладожский вокзал</vt:lpstr>
      <vt:lpstr>Кто сказал, что артист должен быть голодным?</vt:lpstr>
      <vt:lpstr>Три девицы…</vt:lpstr>
      <vt:lpstr>Ждём…</vt:lpstr>
      <vt:lpstr> последние наставления перед выступлением</vt:lpstr>
      <vt:lpstr>Захват «Авроры»</vt:lpstr>
      <vt:lpstr>Экскурсия в Петергоф</vt:lpstr>
      <vt:lpstr>Необъятный дуб</vt:lpstr>
      <vt:lpstr>По дороге в Австрию</vt:lpstr>
      <vt:lpstr>Юные пираты</vt:lpstr>
      <vt:lpstr>Наши рыцари</vt:lpstr>
      <vt:lpstr>Достопримечательности Вены</vt:lpstr>
      <vt:lpstr>Поедем, прокатимся?</vt:lpstr>
      <vt:lpstr>Триумфальная арка, Шёнбрунн</vt:lpstr>
      <vt:lpstr>Чудеса, да и только!</vt:lpstr>
      <vt:lpstr>Прага</vt:lpstr>
      <vt:lpstr>Речные трамвайчики</vt:lpstr>
      <vt:lpstr>На Карловом мосту</vt:lpstr>
      <vt:lpstr>Местная диковинка - шарманщик</vt:lpstr>
      <vt:lpstr>По улочкам Праги…</vt:lpstr>
      <vt:lpstr>Долгожданная награда</vt:lpstr>
      <vt:lpstr>Минск, 7 ноября</vt:lpstr>
      <vt:lpstr>В гостях у Санты…</vt:lpstr>
      <vt:lpstr>Несмотря на мороз</vt:lpstr>
      <vt:lpstr>Старый добрый лось</vt:lpstr>
      <vt:lpstr>Эх, прокачусь!</vt:lpstr>
      <vt:lpstr>И снова Питер (Проездом в Вологду)</vt:lpstr>
      <vt:lpstr>Лепота!</vt:lpstr>
      <vt:lpstr>«…в доме, где резной палисад»</vt:lpstr>
      <vt:lpstr>Петрозаводск, консерватория</vt:lpstr>
      <vt:lpstr>Мальчишки и девчонки</vt:lpstr>
      <vt:lpstr>Умаялись….</vt:lpstr>
      <vt:lpstr>«Мы живем в паутине волшебства, соединенной серебряными нитями случайностей и обстоятельств. Мы рождаемся с вихрями, пожарами и кометами внутри нас. Мы рождены чтобы петь, как птицы, читать узоры облаков и видеть судьбу в песчинке»</vt:lpstr>
      <vt:lpstr>«Джаз»</vt:lpstr>
      <vt:lpstr>«Stop, people!»</vt:lpstr>
      <vt:lpstr>«Недетское время»</vt:lpstr>
      <vt:lpstr>«Делайте то, во что верите, и верьте в то, что делаете!»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«Оглянуться в  будущее»</dc:title>
  <dc:creator>Тим</dc:creator>
  <cp:lastModifiedBy>A</cp:lastModifiedBy>
  <cp:revision>75</cp:revision>
  <dcterms:created xsi:type="dcterms:W3CDTF">2013-11-30T18:16:06Z</dcterms:created>
  <dcterms:modified xsi:type="dcterms:W3CDTF">2015-01-29T11:26:54Z</dcterms:modified>
</cp:coreProperties>
</file>