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9" r:id="rId4"/>
    <p:sldId id="257" r:id="rId5"/>
    <p:sldId id="258" r:id="rId6"/>
    <p:sldId id="265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8C670C-5860-4035-981D-6061D35F3B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130F9D-A443-474B-B982-0A41C4DB759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/>
          <a:lstStyle/>
          <a:p>
            <a:r>
              <a:rPr lang="ru-RU" dirty="0" smtClean="0"/>
              <a:t>Мой любимый город –</a:t>
            </a:r>
            <a:br>
              <a:rPr lang="ru-RU" dirty="0" smtClean="0"/>
            </a:br>
            <a:r>
              <a:rPr lang="ru-RU" dirty="0" smtClean="0"/>
              <a:t> Сергиев Посад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5608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Память родителям славного Преподобного </a:t>
            </a:r>
            <a:r>
              <a:rPr lang="ru-RU" sz="3200" dirty="0" smtClean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ергия Радонежского.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186808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Дети гимн исполняют- родной город прославляют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9"/>
            <a:ext cx="4059238" cy="35283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«Сергиев </a:t>
            </a:r>
            <a:r>
              <a:rPr lang="ru-RU" dirty="0"/>
              <a:t>Посад, славься город мой</a:t>
            </a:r>
          </a:p>
          <a:p>
            <a:r>
              <a:rPr lang="ru-RU" dirty="0"/>
              <a:t>С каждым днем ты станешь краше. </a:t>
            </a:r>
          </a:p>
          <a:p>
            <a:r>
              <a:rPr lang="ru-RU" dirty="0"/>
              <a:t>Ты достойный сын Родины святой, </a:t>
            </a:r>
          </a:p>
          <a:p>
            <a:r>
              <a:rPr lang="ru-RU" dirty="0"/>
              <a:t>Ты моя судьба и гордость наша</a:t>
            </a:r>
            <a:r>
              <a:rPr lang="ru-RU" dirty="0" smtClean="0"/>
              <a:t>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2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Дети покажут,  дети расскажут о  </a:t>
            </a:r>
            <a:r>
              <a:rPr lang="ru-RU" sz="2400" dirty="0" smtClean="0">
                <a:solidFill>
                  <a:schemeClr val="bg1"/>
                </a:solidFill>
              </a:rPr>
              <a:t>гербе нашего города – почему он такой.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429000" cy="457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503448" cy="4572000"/>
          </a:xfrm>
        </p:spPr>
      </p:pic>
    </p:spTree>
    <p:extLst>
      <p:ext uri="{BB962C8B-B14F-4D97-AF65-F5344CB8AC3E}">
        <p14:creationId xmlns:p14="http://schemas.microsoft.com/office/powerpoint/2010/main" val="424793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История города уходит далеко –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 700 лет назад.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8600" cy="42484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Художник </a:t>
            </a:r>
          </a:p>
          <a:p>
            <a:pPr marL="0" indent="0">
              <a:buNone/>
            </a:pPr>
            <a:r>
              <a:rPr lang="ru-RU" dirty="0" smtClean="0"/>
              <a:t>М.В. Нестеров</a:t>
            </a:r>
          </a:p>
          <a:p>
            <a:pPr marL="0" indent="0">
              <a:buNone/>
            </a:pPr>
            <a:r>
              <a:rPr lang="ru-RU" dirty="0" smtClean="0"/>
              <a:t> « Преподобный Сергий Радонежский» -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Основатель нашего </a:t>
            </a:r>
            <a:r>
              <a:rPr lang="ru-RU" dirty="0" smtClean="0"/>
              <a:t>города».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dirty="0" smtClean="0"/>
              <a:t>Троицкий собор.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40324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17646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Этот храм  - он небольшой</a:t>
            </a:r>
          </a:p>
          <a:p>
            <a:pPr marL="0" indent="0">
              <a:buNone/>
            </a:pPr>
            <a:r>
              <a:rPr lang="ru-RU" dirty="0" smtClean="0"/>
              <a:t>Весь белесый – купол золотой.</a:t>
            </a:r>
          </a:p>
          <a:p>
            <a:pPr marL="0" indent="0">
              <a:buNone/>
            </a:pPr>
            <a:r>
              <a:rPr lang="ru-RU" dirty="0" smtClean="0"/>
              <a:t>Но спешит народ сюда, </a:t>
            </a:r>
          </a:p>
          <a:p>
            <a:pPr marL="0" indent="0">
              <a:buNone/>
            </a:pPr>
            <a:r>
              <a:rPr lang="ru-RU" dirty="0" smtClean="0"/>
              <a:t>Помощь ожидая.</a:t>
            </a:r>
          </a:p>
          <a:p>
            <a:pPr marL="0" indent="0">
              <a:buNone/>
            </a:pPr>
            <a:r>
              <a:rPr lang="ru-RU" dirty="0" smtClean="0"/>
              <a:t>Сергий - всем он помогает!</a:t>
            </a:r>
          </a:p>
          <a:p>
            <a:pPr marL="0" indent="0">
              <a:buNone/>
            </a:pPr>
            <a:r>
              <a:rPr lang="ru-RU" dirty="0" smtClean="0"/>
              <a:t>Кто с молитвою к нему в Лавру приезжает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Стихотворение Щетининой Н. В.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2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Лавра - как много строений, </a:t>
            </a:r>
            <a:br>
              <a:rPr lang="ru-RU" dirty="0" smtClean="0"/>
            </a:br>
            <a:r>
              <a:rPr lang="ru-RU" dirty="0" smtClean="0"/>
              <a:t>о каждом сказать хочется слово…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5864"/>
            <a:ext cx="4059238" cy="27082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Стены , башни,  колокольня, храмы о них говорим детскими устами. Стихи простые от души – ребята с выражением прочли.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4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Наши умельцы творят чудеса – на вернисаже кругом красота.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0" y="1524000"/>
            <a:ext cx="3959257" cy="4572000"/>
          </a:xfrm>
        </p:spPr>
      </p:pic>
    </p:spTree>
    <p:extLst>
      <p:ext uri="{BB962C8B-B14F-4D97-AF65-F5344CB8AC3E}">
        <p14:creationId xmlns:p14="http://schemas.microsoft.com/office/powerpoint/2010/main" val="313273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Богородская игрушка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22599" r="24211" b="9595"/>
          <a:stretch/>
        </p:blipFill>
        <p:spPr>
          <a:xfrm>
            <a:off x="539552" y="1844824"/>
            <a:ext cx="3888432" cy="424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«Мастера взялись за дело  </a:t>
            </a:r>
            <a:r>
              <a:rPr lang="ru-RU" sz="2400" dirty="0"/>
              <a:t>В</a:t>
            </a:r>
            <a:r>
              <a:rPr lang="ru-RU" sz="2400" dirty="0" smtClean="0"/>
              <a:t>ырежут из липы белой</a:t>
            </a:r>
          </a:p>
          <a:p>
            <a:r>
              <a:rPr lang="ru-RU" sz="2400" dirty="0" smtClean="0"/>
              <a:t>Или мишку кузнеца 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ли в пляске удальца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Отрывок из стихотворения </a:t>
            </a:r>
            <a:r>
              <a:rPr lang="ru-RU" sz="1800" dirty="0"/>
              <a:t>О</a:t>
            </a:r>
            <a:r>
              <a:rPr lang="ru-RU" sz="1800" dirty="0" smtClean="0"/>
              <a:t>льги </a:t>
            </a:r>
            <a:r>
              <a:rPr lang="ru-RU" sz="1800" dirty="0" err="1"/>
              <a:t>К</a:t>
            </a:r>
            <a:r>
              <a:rPr lang="ru-RU" sz="1800" dirty="0" err="1" smtClean="0"/>
              <a:t>исилевой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5288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История игрушек хранится в музее. Его посетить – это славное дело.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59238" cy="38164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1349379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197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Мой любимый город –  Сергиев Посад</vt:lpstr>
      <vt:lpstr>Дети гимн исполняют- родной город прославляют</vt:lpstr>
      <vt:lpstr>Дети покажут,  дети расскажут о  гербе нашего города – почему он такой.</vt:lpstr>
      <vt:lpstr>История города уходит далеко –  на 700 лет назад.</vt:lpstr>
      <vt:lpstr>Троицкий собор. </vt:lpstr>
      <vt:lpstr>Лавра - как много строений,  о каждом сказать хочется слово…</vt:lpstr>
      <vt:lpstr>Наши умельцы творят чудеса – на вернисаже кругом красота.</vt:lpstr>
      <vt:lpstr>Богородская игрушка</vt:lpstr>
      <vt:lpstr>История игрушек хранится в музее. Его посетить – это славное дело.</vt:lpstr>
      <vt:lpstr>Память родителям славного Преподобного Сергия Радонежского.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 –  Сергиев Посад</dc:title>
  <dc:creator>Natasha</dc:creator>
  <cp:lastModifiedBy>Natasha</cp:lastModifiedBy>
  <cp:revision>14</cp:revision>
  <dcterms:created xsi:type="dcterms:W3CDTF">2015-01-14T18:48:23Z</dcterms:created>
  <dcterms:modified xsi:type="dcterms:W3CDTF">2015-01-25T12:04:44Z</dcterms:modified>
</cp:coreProperties>
</file>