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учитель всех времен и народов\iEVY0OBT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4983" y="176833"/>
            <a:ext cx="2210544" cy="2121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61217" y="2328276"/>
            <a:ext cx="1749621" cy="5966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Wake up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5857088"/>
            <a:ext cx="1440160" cy="5904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 up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77710" y="5976186"/>
            <a:ext cx="1346448" cy="609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Go out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318408" y="5717685"/>
            <a:ext cx="2051797" cy="5701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Look after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618230" y="1652791"/>
            <a:ext cx="1728192" cy="5257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Get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back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232616" y="1860505"/>
            <a:ext cx="1822911" cy="6360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Go to bed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973816" y="2877860"/>
            <a:ext cx="2170255" cy="6637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Go to sleep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6147" name="Picture 3" descr="D:\учитель всех времен и народов\возвращатьс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9826" y="205189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D:\учитель всех времен и народов\вставать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723" y="3733943"/>
            <a:ext cx="2405414" cy="2117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D:\учитель всех времен и народов\дядя выходит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4822" y="4221088"/>
            <a:ext cx="2060004" cy="1781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D:\учитель всех времен и народов\заботиться2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906056"/>
            <a:ext cx="2376263" cy="1772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1" name="Picture 7" descr="D:\учитель всех времен и народов\просыпаться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723" y="176833"/>
            <a:ext cx="2515024" cy="2179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D:\учитель всех времен и народов\спать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051" y="2368003"/>
            <a:ext cx="3045765" cy="1404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6660232" y="6447586"/>
            <a:ext cx="202536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Бекасова Е.Р. №240-322-448</a:t>
            </a:r>
          </a:p>
        </p:txBody>
      </p:sp>
    </p:spTree>
    <p:extLst>
      <p:ext uri="{BB962C8B-B14F-4D97-AF65-F5344CB8AC3E}">
        <p14:creationId xmlns:p14="http://schemas.microsoft.com/office/powerpoint/2010/main" val="426532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1570</TotalTime>
  <Words>21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 HOME</dc:title>
  <dc:creator>teacher</dc:creator>
  <cp:lastModifiedBy>Admin</cp:lastModifiedBy>
  <cp:revision>14</cp:revision>
  <dcterms:created xsi:type="dcterms:W3CDTF">2014-10-22T19:50:55Z</dcterms:created>
  <dcterms:modified xsi:type="dcterms:W3CDTF">2015-01-29T21:27:10Z</dcterms:modified>
</cp:coreProperties>
</file>