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3" r:id="rId24"/>
    <p:sldId id="284" r:id="rId25"/>
    <p:sldId id="286" r:id="rId26"/>
    <p:sldId id="285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97C-F050-4128-86A9-F6175B43F4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E5D-FE19-4BD4-9967-A63AEC3A7C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97C-F050-4128-86A9-F6175B43F4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E5D-FE19-4BD4-9967-A63AEC3A7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97C-F050-4128-86A9-F6175B43F4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E5D-FE19-4BD4-9967-A63AEC3A7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97C-F050-4128-86A9-F6175B43F4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E5D-FE19-4BD4-9967-A63AEC3A7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97C-F050-4128-86A9-F6175B43F4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1F1E5D-FE19-4BD4-9967-A63AEC3A7C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97C-F050-4128-86A9-F6175B43F4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E5D-FE19-4BD4-9967-A63AEC3A7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97C-F050-4128-86A9-F6175B43F4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E5D-FE19-4BD4-9967-A63AEC3A7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97C-F050-4128-86A9-F6175B43F4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E5D-FE19-4BD4-9967-A63AEC3A7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97C-F050-4128-86A9-F6175B43F4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E5D-FE19-4BD4-9967-A63AEC3A7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97C-F050-4128-86A9-F6175B43F4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E5D-FE19-4BD4-9967-A63AEC3A7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997C-F050-4128-86A9-F6175B43F4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E5D-FE19-4BD4-9967-A63AEC3A7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AC997C-F050-4128-86A9-F6175B43F43C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1F1E5D-FE19-4BD4-9967-A63AEC3A7CF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Посвящается 105 – </a:t>
            </a:r>
            <a:r>
              <a:rPr lang="ru-RU" sz="3200" dirty="0" err="1" smtClean="0">
                <a:solidFill>
                  <a:schemeClr val="bg1"/>
                </a:solidFill>
              </a:rPr>
              <a:t>летию</a:t>
            </a:r>
            <a:r>
              <a:rPr lang="ru-RU" sz="3200" dirty="0" smtClean="0">
                <a:solidFill>
                  <a:schemeClr val="bg1"/>
                </a:solidFill>
              </a:rPr>
              <a:t> со дня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рождения </a:t>
            </a:r>
            <a:r>
              <a:rPr lang="ru-RU" sz="3200" dirty="0" err="1" smtClean="0">
                <a:solidFill>
                  <a:schemeClr val="bg1"/>
                </a:solidFill>
              </a:rPr>
              <a:t>А.Т.Твардовского</a:t>
            </a:r>
            <a:r>
              <a:rPr lang="ru-RU" sz="3200" dirty="0" smtClean="0">
                <a:solidFill>
                  <a:schemeClr val="bg1"/>
                </a:solidFill>
              </a:rPr>
              <a:t> и 70 – </a:t>
            </a:r>
            <a:r>
              <a:rPr lang="ru-RU" sz="3200" dirty="0" err="1" smtClean="0">
                <a:solidFill>
                  <a:schemeClr val="bg1"/>
                </a:solidFill>
              </a:rPr>
              <a:t>летию</a:t>
            </a:r>
            <a:r>
              <a:rPr lang="ru-RU" sz="3200" dirty="0" smtClean="0">
                <a:solidFill>
                  <a:schemeClr val="bg1"/>
                </a:solidFill>
              </a:rPr>
              <a:t> Великой Победы.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im1-tub-ru.yandex.net/i?id=b0bcdd54040c6b0d02cdf0705be9b9de-02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485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осква- музей Великой Отечественной войны - Центральный музей Великой Отечественной войны - Москва-Москва август 2011 - Фотоаль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Искусство в годы Великой Отечественной войны / Стать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Искусство в годы Великой Отечественной войны / Стать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676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ы победили!!! &quot; Prikolisi.ru - самый прикольный портал!!!:::...приколы, картинки, демотиваторы, видео, анекдоты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552728" cy="650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локадный хлеб Ленинграда Наша молодеж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58959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59632" y="4797152"/>
            <a:ext cx="6696744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Хлеб блокадного Ленинграда.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ети блокады - Стихотворный блог - Блоги - Потому что это Я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328592" cy="444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229200"/>
            <a:ext cx="6912768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Выжившие дети Ленинграда видят черный хлеб во сне всегда.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На Пискаревском кладбище, похоронено 650 тысяч простых людей, умерших - Картинка 4128/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964884" cy="59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Я помню. Я Горжусь! Русские в Бель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381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085184"/>
            <a:ext cx="6840760" cy="129614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23 марта 1943 года фашистами полностью уничтожена белорусская деревня Хатынь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 70-летию Хатынской трагедии Досье БЕЛТА Статьи БЕЛТА Новос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72816" y="4437112"/>
            <a:ext cx="6696744" cy="15121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Сегодня  нет деревни Хатынь, но есть мемориальный комплекс Хатынь.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Освенцим. - Остальной мир Польша - ЭтоРетро.ru - старые фото горо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80072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4941168"/>
            <a:ext cx="6768752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Очки  евреев, истребленных в концлагере Освенцим.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418 Дней и Ноч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77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41748" y="5445224"/>
            <a:ext cx="6768752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Концлагерь Освенцим.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579756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Вся суть в одном – единственном завете: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То, что скажу, до времени тая,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Я это знаю лучше всех на свете –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Живых и мертвых, - знаю только я.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/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Сказать то слово никому другому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Я никогда бы ни за что не мог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Передоверить. Даже Льву Толстому –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Нельзя. Не скажет – пусть себе он бог…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endParaRPr lang="ru-RU" sz="18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Documents and Settings\Admin\Мои документы\Мои рисунки\File0011.jpg"/>
          <p:cNvPicPr>
            <a:picLocks noChangeAspect="1" noChangeArrowheads="1"/>
          </p:cNvPicPr>
          <p:nvPr/>
        </p:nvPicPr>
        <p:blipFill>
          <a:blip r:embed="rId2"/>
          <a:srcRect l="28515" r="28494" b="52039"/>
          <a:stretch>
            <a:fillRect/>
          </a:stretch>
        </p:blipFill>
        <p:spPr bwMode="auto">
          <a:xfrm>
            <a:off x="467544" y="764704"/>
            <a:ext cx="3286148" cy="5059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1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Этот День победы порохом пропах! * Мысли вслух Женский форум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172796" cy="476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arjag_2007 Герои Краснодона - настоящие герои Украины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varjag_2007 Герои Краснодона - настоящие герои Украин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4" b="-11268"/>
          <a:stretch/>
        </p:blipFill>
        <p:spPr bwMode="auto">
          <a:xfrm>
            <a:off x="971600" y="332656"/>
            <a:ext cx="7380436" cy="542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07704" y="5185871"/>
            <a:ext cx="59766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Выцарапано рукой юного героя – молодогвардейца.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Александр Севастьянов. Победу не отнять. Против власовцев и гитлеровцев!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Александр Севастьянов. Победу не отнять. Против власовцев и гитлеровцев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" b="16432"/>
          <a:stretch/>
        </p:blipFill>
        <p:spPr bwMode="auto">
          <a:xfrm>
            <a:off x="1669678" y="1108364"/>
            <a:ext cx="6236692" cy="36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68300" y="5013176"/>
            <a:ext cx="8452172" cy="165618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Дети из оккупированных районов СССР перед насильственной отправкой в Германию.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2564904"/>
            <a:ext cx="7992888" cy="201622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9 мая  1945 года советский народ одержал победу над фашистами.</a:t>
            </a:r>
            <a:endParaRPr lang="ru-RU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 ДНЕМ ПОБЕДЫ . - Information about itself and not 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4582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ы о праздниках &quot; СССР - Добро пожаловать на патриотический сайт, посвящённый стране, в которой мы родились - Союзу Совет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794594" cy="62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ы на тему 2й мировой.Наши. &quot; SFW - приколы, юмор, девки, дтп, машины, фото знаменитостей и многое другое. 2-я мировая в 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90500"/>
            <a:ext cx="5760640" cy="61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Эпиграф к уроку: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«Давайте, люди, никогда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                                       Об этом не забудем». </a:t>
            </a:r>
            <a:r>
              <a:rPr lang="en-US" b="1" i="1" dirty="0" smtClean="0">
                <a:solidFill>
                  <a:schemeClr val="bg1"/>
                </a:solidFill>
              </a:rPr>
              <a:t/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/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                      А.Твардовский</a:t>
            </a:r>
            <a:r>
              <a:rPr lang="ru-RU" b="1" i="1" dirty="0" smtClean="0">
                <a:solidFill>
                  <a:schemeClr val="tx2"/>
                </a:solidFill>
              </a:rPr>
              <a:t>.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5357826"/>
            <a:ext cx="3500462" cy="93978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Н.Тихонов, А.Твардовский, </a:t>
            </a:r>
            <a:r>
              <a:rPr lang="ru-RU" sz="2000" b="1" dirty="0" err="1" smtClean="0">
                <a:solidFill>
                  <a:schemeClr val="bg1"/>
                </a:solidFill>
              </a:rPr>
              <a:t>С.Вашенцев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Documents and Settings\Admin\Мои документы\Мои рисунки\File0017.jpg"/>
          <p:cNvPicPr>
            <a:picLocks noChangeAspect="1" noChangeArrowheads="1"/>
          </p:cNvPicPr>
          <p:nvPr/>
        </p:nvPicPr>
        <p:blipFill>
          <a:blip r:embed="rId2"/>
          <a:srcRect l="16365" r="42513" b="52716"/>
          <a:stretch>
            <a:fillRect/>
          </a:stretch>
        </p:blipFill>
        <p:spPr bwMode="auto">
          <a:xfrm>
            <a:off x="1000100" y="285728"/>
            <a:ext cx="3143272" cy="4987923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Мои документы\Мои рисунки\File0018.jpg"/>
          <p:cNvPicPr>
            <a:picLocks noChangeAspect="1" noChangeArrowheads="1"/>
          </p:cNvPicPr>
          <p:nvPr/>
        </p:nvPicPr>
        <p:blipFill>
          <a:blip r:embed="rId3"/>
          <a:srcRect l="21973" r="35971" b="54071"/>
          <a:stretch>
            <a:fillRect/>
          </a:stretch>
        </p:blipFill>
        <p:spPr bwMode="auto">
          <a:xfrm>
            <a:off x="5357818" y="285728"/>
            <a:ext cx="3214710" cy="48450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589240"/>
            <a:ext cx="3888432" cy="86409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А.Твардовский</a:t>
            </a:r>
            <a:r>
              <a:rPr lang="ru-RU" dirty="0" smtClean="0">
                <a:solidFill>
                  <a:schemeClr val="bg1"/>
                </a:solidFill>
              </a:rPr>
              <a:t>, художник </a:t>
            </a:r>
            <a:r>
              <a:rPr lang="ru-RU" dirty="0" err="1" smtClean="0">
                <a:solidFill>
                  <a:schemeClr val="bg1"/>
                </a:solidFill>
              </a:rPr>
              <a:t>О.верейский</a:t>
            </a:r>
            <a:r>
              <a:rPr lang="ru-RU" dirty="0" smtClean="0">
                <a:solidFill>
                  <a:schemeClr val="bg1"/>
                </a:solidFill>
              </a:rPr>
              <a:t>, поэт </a:t>
            </a:r>
            <a:r>
              <a:rPr lang="ru-RU" dirty="0" err="1" smtClean="0">
                <a:solidFill>
                  <a:schemeClr val="bg1"/>
                </a:solidFill>
              </a:rPr>
              <a:t>В.Глотов</a:t>
            </a:r>
            <a:r>
              <a:rPr lang="ru-RU" dirty="0" smtClean="0">
                <a:solidFill>
                  <a:schemeClr val="bg1"/>
                </a:solidFill>
              </a:rPr>
              <a:t> на фронте. 1944 год.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357166"/>
            <a:ext cx="4114800" cy="60118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А.Твардовский на пепелище родной деревни Загорье. Сентябрь 1943 года.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Вот и взгорье, вот и речка,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глушь, бурьян солдату в рост.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Да на столбике дощечка: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Мол, деревня Красный Мост…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/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У дощечки на развилке,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Сняв пилотку, наш солдат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Постоял, как на могилке,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И пора ему назад.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/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И, подворье покидая,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За войной спеша скорей,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Что он думал, не гадаю,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Что он нес в душе своей…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Documents and Settings\Admin\Мои документы\Мои рисунки\File0013.jpg"/>
          <p:cNvPicPr>
            <a:picLocks noChangeAspect="1" noChangeArrowheads="1"/>
          </p:cNvPicPr>
          <p:nvPr/>
        </p:nvPicPr>
        <p:blipFill>
          <a:blip r:embed="rId2"/>
          <a:srcRect l="32253" r="25690" b="53394"/>
          <a:stretch>
            <a:fillRect/>
          </a:stretch>
        </p:blipFill>
        <p:spPr bwMode="auto">
          <a:xfrm>
            <a:off x="571472" y="785794"/>
            <a:ext cx="3214710" cy="4916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33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lvl="0"/>
            <a:r>
              <a:rPr lang="ru-RU" sz="3200" b="1" i="1" dirty="0" smtClean="0">
                <a:solidFill>
                  <a:schemeClr val="bg1"/>
                </a:solidFill>
              </a:rPr>
              <a:t>«Стихи эти продиктованы мыслью и чувством, которые на протяжении всей войны и в послевоенные годы более всего заполняли душу. 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Навечное</a:t>
            </a:r>
            <a:r>
              <a:rPr lang="ru-RU" sz="3200" b="1" i="1" dirty="0" smtClean="0">
                <a:solidFill>
                  <a:schemeClr val="bg1"/>
                </a:solidFill>
              </a:rPr>
              <a:t> обязательство живых перед павшими за общее дело, невозможность забвенья, неизбывное чувство  как бы себя в них, а их в себе, - так приблизительно можно определить эту мысль и чувство».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                                          А.Твардовский.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усская живопись dvd скачать - Скачать бесплатно без регист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060848"/>
            <a:ext cx="7794777" cy="428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60648"/>
            <a:ext cx="6408712" cy="72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1941 - 1945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im1-tub-ru.yandex.net/i?id=b0bcdd54040c6b0d02cdf0705be9b9de-02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" y="0"/>
            <a:ext cx="1485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оенное творчество. - Страница 2 -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57531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ы о Великой Отечественной войне 1945-1945 гг. / Эпоха возрож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408712" cy="549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тогалерея GanjaWar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" y="114854"/>
            <a:ext cx="88582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193</Words>
  <Application>Microsoft Office PowerPoint</Application>
  <PresentationFormat>Экран (4:3)</PresentationFormat>
  <Paragraphs>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Посвящается 105 – летию со дня рождения А.Т.Твардовского и 70 – летию Великой Победы.      </vt:lpstr>
      <vt:lpstr>Вся суть в одном – единственном завете: То, что скажу, до времени тая, Я это знаю лучше всех на свете – Живых и мертвых, - знаю только я.  Сказать то слово никому другому Я никогда бы ни за что не мог Передоверить. Даже Льву Толстому – Нельзя. Не скажет – пусть себе он бог…  </vt:lpstr>
      <vt:lpstr>Н.Тихонов, А.Твардовский, С.Вашенцев.</vt:lpstr>
      <vt:lpstr>А.Твардовский на пепелище родной деревни Загорье. Сентябрь 1943 года.  Вот и взгорье, вот и речка, глушь, бурьян солдату в рост. Да на столбике дощечка: Мол, деревня Красный Мост…  У дощечки на развилке, Сняв пилотку, наш солдат Постоял, как на могилке, И пора ему назад.  И, подворье покидая, За войной спеша скорей, Что он думал, не гадаю, Что он нес в душе своей…</vt:lpstr>
      <vt:lpstr>«Стихи эти продиктованы мыслью и чувством, которые на протяжении всей войны и в послевоенные годы более всего заполняли душу.  Навечное обязательство живых перед павшими за общее дело, невозможность забвенья, неизбывное чувство  как бы себя в них, а их в себе, - так приблизительно можно определить эту мысль и чувство».                                           А.Твардовский.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Эпиграф к уроку:     «Давайте, люди, никогда                                                                                            Об этом не забудем».                         А.Твардовский.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Посвящается 105 – летию со дня рождения А.Т.Твардовского и 70 – летию Великой Победы.      </dc:title>
  <dc:creator>XTreme</dc:creator>
  <cp:lastModifiedBy>XTreme</cp:lastModifiedBy>
  <cp:revision>6</cp:revision>
  <dcterms:created xsi:type="dcterms:W3CDTF">2002-12-31T23:39:15Z</dcterms:created>
  <dcterms:modified xsi:type="dcterms:W3CDTF">2002-12-31T21:40:24Z</dcterms:modified>
</cp:coreProperties>
</file>