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81" r:id="rId4"/>
    <p:sldId id="270" r:id="rId5"/>
    <p:sldId id="286" r:id="rId6"/>
    <p:sldId id="288" r:id="rId7"/>
    <p:sldId id="269" r:id="rId8"/>
    <p:sldId id="272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D:\Work\Школа\Extra curricular activity\Chrismas\Pictures\53054e47c8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88640"/>
            <a:ext cx="9144000" cy="57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91602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Захарьина Ольга Валерьевна, учитель английского языка МБОУ "Общеобразовательный лицей №17"г. Северодвинск Архангельской области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2233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D:\Work\Школа\Extra curricular activity\Chrismas\Pictures\eve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-15240"/>
            <a:ext cx="4458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914" y="763458"/>
            <a:ext cx="4283545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4,000 years 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ago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people hung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evergreen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branches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on </a:t>
            </a:r>
            <a:endPara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their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houses 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ncourage the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seeds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to grow </a:t>
            </a:r>
            <a:endParaRPr lang="en-US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</a:t>
            </a:r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spring.</a:t>
            </a:r>
          </a:p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67" y="6167943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59520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4" y="6159518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251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D:\Work\Школа\Extra curricular activity\Chrismas\Pictures\DAR-1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6" y="0"/>
            <a:ext cx="24878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745257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Holly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im1-tub-ru.yandex.net/i?id=15011fbf6dda6946b41bc9193f2a4893-4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83723"/>
            <a:ext cx="4496205" cy="3372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7238" y="2518023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Mistletoe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https://encrypted-tbn2.gstatic.com/images?q=tbn:ANd9GcQDGOFyDNttPRu6bj7czer59F0LOQdNlaDGoJlsLJZS4cyS3wz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38" y="204825"/>
            <a:ext cx="2435860" cy="178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9976">
            <a:off x="-31735" y="5225729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Work\Школа\Extra curricular activity\Chrismas\Pictures\ель вет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4959">
            <a:off x="6104084" y="5368065"/>
            <a:ext cx="2857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661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Where do Christmas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traditions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come from?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500" y="5630281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Saturnalia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16" y="2060848"/>
            <a:ext cx="3853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Roman Empire 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http://im0-tub-ru.yandex.net/i?id=8f13786685d154113cad626e31b4e223-4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2" y="3296570"/>
            <a:ext cx="3400752" cy="242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Work\Школа\Extra curricular activity\Chrismas\Pictures\saruenal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88" y="2220560"/>
            <a:ext cx="4903387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93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D:\Work\Школа\Extra curricular activity\Chrismas\Pictures\h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8" y="0"/>
            <a:ext cx="6253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1615" y="332656"/>
            <a:ext cx="4296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North of Europe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im0-tub-ru.yandex.net/i?id=bd0789d3dba7319914b6f78af2ea7df3-2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0314"/>
            <a:ext cx="3168352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rc_mi" descr="https://31.media.tumblr.com/7af3b3970776f16abc5047865cd10ab0/tumblr_inline_nfkyzvPCq41r750k7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312368" cy="231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D:\Work\Школа\Extra curricular activity\Chrismas\Pictures\yulit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3679"/>
            <a:ext cx="3485910" cy="518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478449"/>
            <a:ext cx="1409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Yule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Christ’s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Mass - a traditional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church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service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 which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people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give praise to God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7" descr="away-ma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393504"/>
            <a:ext cx="6768752" cy="43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8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0-tub-ru.yandex.net/i?id=dace04af1135703942b92fe2962444ef-9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3917"/>
            <a:ext cx="4887665" cy="3093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Школа\Extra curricular activity\Chrismas\Pictures\calend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60" y="4119714"/>
            <a:ext cx="2952328" cy="250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760" y="1611004"/>
            <a:ext cx="3217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Great Britain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397192"/>
            <a:ext cx="1681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</a:rPr>
              <a:t>Russia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283" y="188640"/>
            <a:ext cx="835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When was Jesus Christ born?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3-tub-ru.yandex.net/i?id=878a2ef5700c1e33d79838d264cd1059-135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Work\Школа\Extra curricular activity\Chrismas\Pictures\5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135438" cy="63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244</TotalTime>
  <Words>78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Захарьина</dc:creator>
  <cp:lastModifiedBy>Захарьина</cp:lastModifiedBy>
  <cp:revision>40</cp:revision>
  <dcterms:created xsi:type="dcterms:W3CDTF">2014-12-10T18:09:13Z</dcterms:created>
  <dcterms:modified xsi:type="dcterms:W3CDTF">2015-01-22T21:21:55Z</dcterms:modified>
</cp:coreProperties>
</file>