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7" r:id="rId11"/>
    <p:sldId id="308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6" r:id="rId24"/>
    <p:sldId id="287" r:id="rId25"/>
    <p:sldId id="288" r:id="rId26"/>
    <p:sldId id="290" r:id="rId27"/>
    <p:sldId id="295" r:id="rId28"/>
    <p:sldId id="292" r:id="rId29"/>
    <p:sldId id="294" r:id="rId30"/>
    <p:sldId id="296" r:id="rId31"/>
    <p:sldId id="30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7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3F589-2440-4B31-8F32-1E84E1E5B81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2698-DB49-46DF-A9DC-36719FFB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401267" y="915079"/>
            <a:ext cx="4055466" cy="31335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5550" y="4352734"/>
            <a:ext cx="4769781" cy="34783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401267" y="915079"/>
            <a:ext cx="4055466" cy="31335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5550" y="4352734"/>
            <a:ext cx="4769781" cy="34783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401267" y="915079"/>
            <a:ext cx="4055466" cy="31335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5550" y="4352734"/>
            <a:ext cx="4769781" cy="34783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401267" y="915079"/>
            <a:ext cx="4055466" cy="31335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5550" y="4352734"/>
            <a:ext cx="4769781" cy="34783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401267" y="915079"/>
            <a:ext cx="4055466" cy="31335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5550" y="4352734"/>
            <a:ext cx="4769781" cy="34783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86;&#1083;&#1086;&#1084;&#1086;&#1085;&#1086;&#1074;&#1072;%20&#1058;&#1072;&#1090;&#1100;&#1103;&#1085;&#1072;\Desktop\&#1058;&#1059;&#1053;&#1044;&#1056;&#1040;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hotoworks.ru/fullscreen.aspx?id=49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oto.spbland.ru/data/media/15/lrg_116644_S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Тест по теме «Зона арктических пустынь»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295400"/>
            <a:ext cx="8305800" cy="5562600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УНДР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260648"/>
            <a:ext cx="8134350" cy="5979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9388" y="5157788"/>
            <a:ext cx="8748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Многолетняя мерзлота не пропускает дождевую и 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талую воду на глубину. А с поверхности вода испаряется медленно из-за низкой температуры. Поэтому в тундре много болот и озёр, а почва влажная.</a:t>
            </a:r>
          </a:p>
        </p:txBody>
      </p:sp>
      <p:pic>
        <p:nvPicPr>
          <p:cNvPr id="14344" name="Picture 8" descr="Надводные растения (осоки, сабельник) на Семеновском озере в городе Мурманс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15888"/>
            <a:ext cx="6553200" cy="4916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4847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Сухие места в тундре заняты лишайниками. Самый распространенный из них </a:t>
            </a:r>
            <a:r>
              <a:rPr lang="ru-RU" sz="2000" dirty="0" smtClean="0">
                <a:solidFill>
                  <a:srgbClr val="FF0000"/>
                </a:solidFill>
              </a:rPr>
              <a:t>ягель.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0"/>
            <a:ext cx="7715200" cy="63093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РАСТЕНИЯ      </a:t>
            </a:r>
            <a:r>
              <a:rPr lang="ru-RU" sz="4400" b="1" dirty="0" smtClean="0">
                <a:solidFill>
                  <a:srgbClr val="FFFF00"/>
                </a:solidFill>
              </a:rPr>
              <a:t>тундры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194175" y="2492375"/>
            <a:ext cx="2322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folHlink"/>
                </a:solidFill>
              </a:rPr>
              <a:t>зелёный мох</a:t>
            </a:r>
          </a:p>
        </p:txBody>
      </p:sp>
      <p:pic>
        <p:nvPicPr>
          <p:cNvPr id="119812" name="Picture 4" descr="Зеленые мх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3724275" cy="2790825"/>
          </a:xfrm>
          <a:prstGeom prst="rect">
            <a:avLst/>
          </a:prstGeom>
          <a:noFill/>
        </p:spPr>
      </p:pic>
      <p:pic>
        <p:nvPicPr>
          <p:cNvPr id="119813" name="Picture 5" descr="Торфяное месторождение &quot;Пелецкий Мох&quot;. Тверская область, Жарковский рай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716338"/>
            <a:ext cx="3810000" cy="2857500"/>
          </a:xfrm>
          <a:prstGeom prst="rect">
            <a:avLst/>
          </a:prstGeom>
          <a:noFill/>
        </p:spPr>
      </p:pic>
      <p:pic>
        <p:nvPicPr>
          <p:cNvPr id="119814" name="Picture 6" descr="adt00033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3644900"/>
            <a:ext cx="3810000" cy="2857500"/>
          </a:xfrm>
          <a:prstGeom prst="rect">
            <a:avLst/>
          </a:prstGeom>
          <a:noFill/>
        </p:spPr>
      </p:pic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1743075" y="3159125"/>
            <a:ext cx="2430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торфяные мхи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click?url=http%3A%2F%2Fww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60350"/>
            <a:ext cx="7710487" cy="5699125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779838" y="6092825"/>
            <a:ext cx="1993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морошка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cowberri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333375"/>
            <a:ext cx="7504112" cy="5630863"/>
          </a:xfrm>
          <a:prstGeom prst="rect">
            <a:avLst/>
          </a:prstGeom>
          <a:noFill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563938" y="6092825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брусника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ФОТОработы.ru - Denba76 - дары природы - клюкв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60350"/>
            <a:ext cx="7620000" cy="5715000"/>
          </a:xfrm>
          <a:prstGeom prst="rect">
            <a:avLst/>
          </a:prstGeom>
          <a:noFill/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779838" y="6092825"/>
            <a:ext cx="1671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клюква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click?url=http%3A%2F%2Fww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49275"/>
            <a:ext cx="7620000" cy="5010150"/>
          </a:xfrm>
          <a:prstGeom prst="rect">
            <a:avLst/>
          </a:prstGeo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492500" y="6092825"/>
            <a:ext cx="2014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голубика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p1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549275"/>
            <a:ext cx="6945313" cy="5208588"/>
          </a:xfrm>
          <a:prstGeom prst="rect">
            <a:avLst/>
          </a:prstGeom>
          <a:noFill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851275" y="6092825"/>
            <a:ext cx="1817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черника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42910" y="1071546"/>
            <a:ext cx="6531840" cy="359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Арктике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обитают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животные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..</a:t>
            </a: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а)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бобры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нутрии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хомяки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б)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волки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белые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медведи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рыси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в)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моржи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тюлени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белые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медведи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0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1"/>
                </a:solidFill>
              </a:rPr>
              <a:t>Карликовая береза</a:t>
            </a:r>
            <a:r>
              <a:rPr lang="ru-RU"/>
              <a:t> </a:t>
            </a:r>
          </a:p>
        </p:txBody>
      </p:sp>
      <p:pic>
        <p:nvPicPr>
          <p:cNvPr id="17442" name="Picture 3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1285860"/>
            <a:ext cx="7200900" cy="5257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95287" y="0"/>
            <a:ext cx="874871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Как приспособлены растения в тундре :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карликовые формы растений;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их мелкие листья часто свернуты, одеты волосяным </a:t>
            </a:r>
            <a:r>
              <a:rPr lang="ru-RU" sz="2400" dirty="0" smtClean="0">
                <a:solidFill>
                  <a:srgbClr val="FFFF00"/>
                </a:solidFill>
              </a:rPr>
              <a:t>покровом </a:t>
            </a:r>
            <a:r>
              <a:rPr lang="ru-RU" sz="2400" dirty="0">
                <a:solidFill>
                  <a:srgbClr val="FFFF00"/>
                </a:solidFill>
              </a:rPr>
              <a:t>;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 растения </a:t>
            </a:r>
            <a:r>
              <a:rPr lang="ru-RU" sz="2400" dirty="0" smtClean="0">
                <a:solidFill>
                  <a:srgbClr val="FFFF00"/>
                </a:solidFill>
              </a:rPr>
              <a:t>стелются </a:t>
            </a:r>
            <a:r>
              <a:rPr lang="ru-RU" sz="2400" dirty="0">
                <a:solidFill>
                  <a:srgbClr val="FFFF00"/>
                </a:solidFill>
              </a:rPr>
              <a:t>по </a:t>
            </a:r>
            <a:r>
              <a:rPr lang="ru-RU" sz="2400" dirty="0" smtClean="0">
                <a:solidFill>
                  <a:srgbClr val="FFFF00"/>
                </a:solidFill>
              </a:rPr>
              <a:t>земле;</a:t>
            </a:r>
            <a:endParaRPr lang="ru-RU" sz="2400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 корни расположены близко к поверхности;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 многие растения  в цветущем состоянии переносят   заморозки;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 яркая окраска цветов, привлекает насекомых;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 растения многолетние.</a:t>
            </a:r>
          </a:p>
          <a:p>
            <a:endParaRPr lang="ru-RU" sz="2400" dirty="0">
              <a:solidFill>
                <a:schemeClr val="folHlink"/>
              </a:solidFill>
            </a:endParaRPr>
          </a:p>
          <a:p>
            <a:pPr>
              <a:buFontTx/>
              <a:buChar char="•"/>
            </a:pPr>
            <a:endParaRPr lang="ru-RU" sz="2400" dirty="0">
              <a:solidFill>
                <a:schemeClr val="folHlink"/>
              </a:solidFill>
            </a:endParaRPr>
          </a:p>
          <a:p>
            <a:r>
              <a:rPr lang="ru-RU" sz="2400" dirty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36869" name="Picture 5" descr="874444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075" y="3624263"/>
            <a:ext cx="4897438" cy="3260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7313" y="65088"/>
            <a:ext cx="7581031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4400" b="1" dirty="0" smtClean="0">
                <a:solidFill>
                  <a:schemeClr val="accent6"/>
                </a:solidFill>
              </a:rPr>
              <a:t>          Животные тундры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Летом </a:t>
            </a:r>
            <a:r>
              <a:rPr lang="ru-RU" sz="2400" dirty="0">
                <a:solidFill>
                  <a:srgbClr val="FFFF00"/>
                </a:solidFill>
              </a:rPr>
              <a:t>в тундре много комаров, мошек, северных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шмелей. Их личинки развиваются в водоёмах тундры,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где для них достаточно пищи (крошечных водорослей,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остатков растений).</a:t>
            </a:r>
          </a:p>
        </p:txBody>
      </p:sp>
      <p:pic>
        <p:nvPicPr>
          <p:cNvPr id="70662" name="Picture 6" descr="click?url=http%3A%2F%2Fbasi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3645024"/>
            <a:ext cx="3168228" cy="2811214"/>
          </a:xfrm>
          <a:prstGeom prst="rect">
            <a:avLst/>
          </a:prstGeom>
          <a:noFill/>
        </p:spPr>
      </p:pic>
      <p:pic>
        <p:nvPicPr>
          <p:cNvPr id="70664" name="Picture 8" descr="Мош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717032"/>
            <a:ext cx="3816350" cy="3140968"/>
          </a:xfrm>
          <a:prstGeom prst="rect">
            <a:avLst/>
          </a:prstGeom>
          <a:noFill/>
        </p:spPr>
      </p:pic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6732239" y="3826826"/>
            <a:ext cx="1512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комар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699792" y="5517232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мошка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Фото: слепень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88913"/>
            <a:ext cx="4248150" cy="3352800"/>
          </a:xfrm>
          <a:prstGeom prst="rect">
            <a:avLst/>
          </a:prstGeom>
          <a:noFill/>
        </p:spPr>
      </p:pic>
      <p:pic>
        <p:nvPicPr>
          <p:cNvPr id="76807" name="Picture 7" descr="ОВОД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3284538"/>
            <a:ext cx="4762500" cy="3381375"/>
          </a:xfrm>
          <a:prstGeom prst="rect">
            <a:avLst/>
          </a:prstGeom>
          <a:noFill/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219700" y="4797425"/>
            <a:ext cx="3440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Там, где имеются большие стада оленей много слепней и оводов.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5085184"/>
            <a:ext cx="3347864" cy="10801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белая куропатка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7780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Полярная сова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922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кречет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983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3429000"/>
            <a:ext cx="3095625" cy="2160588"/>
          </a:xfrm>
          <a:prstGeom prst="rect">
            <a:avLst/>
          </a:prstGeom>
          <a:noFill/>
        </p:spPr>
      </p:pic>
      <p:pic>
        <p:nvPicPr>
          <p:cNvPr id="147461" name="Picture 5" descr="1532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3429000"/>
            <a:ext cx="3025775" cy="2160588"/>
          </a:xfrm>
          <a:prstGeom prst="rect">
            <a:avLst/>
          </a:prstGeom>
          <a:noFill/>
        </p:spPr>
      </p:pic>
      <p:pic>
        <p:nvPicPr>
          <p:cNvPr id="147462" name="Picture 6" descr="Juravl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260350"/>
            <a:ext cx="2160588" cy="2232025"/>
          </a:xfrm>
          <a:prstGeom prst="rect">
            <a:avLst/>
          </a:prstGeom>
          <a:noFill/>
        </p:spPr>
      </p:pic>
      <p:pic>
        <p:nvPicPr>
          <p:cNvPr id="147463" name="Picture 7" descr="kulik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260350"/>
            <a:ext cx="2873375" cy="2155825"/>
          </a:xfrm>
          <a:prstGeom prst="rect">
            <a:avLst/>
          </a:prstGeom>
          <a:noFill/>
        </p:spPr>
      </p:pic>
      <p:pic>
        <p:nvPicPr>
          <p:cNvPr id="147464" name="Picture 8" descr="sokoly1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333375"/>
            <a:ext cx="2160587" cy="2160588"/>
          </a:xfrm>
          <a:prstGeom prst="rect">
            <a:avLst/>
          </a:prstGeom>
          <a:noFill/>
        </p:spPr>
      </p:pic>
      <p:sp>
        <p:nvSpPr>
          <p:cNvPr id="147465" name="WordArt 9"/>
          <p:cNvSpPr>
            <a:spLocks noChangeArrowheads="1" noChangeShapeType="1" noTextEdit="1"/>
          </p:cNvSpPr>
          <p:nvPr/>
        </p:nvSpPr>
        <p:spPr bwMode="auto">
          <a:xfrm>
            <a:off x="1619250" y="5734050"/>
            <a:ext cx="16573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Серые гуси</a:t>
            </a:r>
          </a:p>
        </p:txBody>
      </p:sp>
      <p:sp>
        <p:nvSpPr>
          <p:cNvPr id="147466" name="WordArt 10"/>
          <p:cNvSpPr>
            <a:spLocks noChangeArrowheads="1" noChangeShapeType="1" noTextEdit="1"/>
          </p:cNvSpPr>
          <p:nvPr/>
        </p:nvSpPr>
        <p:spPr bwMode="auto">
          <a:xfrm>
            <a:off x="5940425" y="5734050"/>
            <a:ext cx="194468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Розовая чайка</a:t>
            </a:r>
          </a:p>
        </p:txBody>
      </p:sp>
      <p:sp>
        <p:nvSpPr>
          <p:cNvPr id="147467" name="WordArt 11"/>
          <p:cNvSpPr>
            <a:spLocks noChangeArrowheads="1" noChangeShapeType="1" noTextEdit="1"/>
          </p:cNvSpPr>
          <p:nvPr/>
        </p:nvSpPr>
        <p:spPr bwMode="auto">
          <a:xfrm>
            <a:off x="6804025" y="2636838"/>
            <a:ext cx="194468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Серый журавль</a:t>
            </a:r>
          </a:p>
        </p:txBody>
      </p:sp>
      <p:sp>
        <p:nvSpPr>
          <p:cNvPr id="147468" name="WordArt 12"/>
          <p:cNvSpPr>
            <a:spLocks noChangeArrowheads="1" noChangeShapeType="1" noTextEdit="1"/>
          </p:cNvSpPr>
          <p:nvPr/>
        </p:nvSpPr>
        <p:spPr bwMode="auto">
          <a:xfrm>
            <a:off x="3348038" y="2636838"/>
            <a:ext cx="25193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Кулик чернозобик</a:t>
            </a:r>
          </a:p>
        </p:txBody>
      </p:sp>
      <p:sp>
        <p:nvSpPr>
          <p:cNvPr id="147469" name="WordArt 13"/>
          <p:cNvSpPr>
            <a:spLocks noChangeArrowheads="1" noChangeShapeType="1" noTextEdit="1"/>
          </p:cNvSpPr>
          <p:nvPr/>
        </p:nvSpPr>
        <p:spPr bwMode="auto">
          <a:xfrm>
            <a:off x="539750" y="2636838"/>
            <a:ext cx="187166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Сокол-Сапсан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5" grpId="0" animBg="1"/>
      <p:bldP spid="147466" grpId="0" animBg="1"/>
      <p:bldP spid="147467" grpId="0" animBg="1"/>
      <p:bldP spid="147468" grpId="0" animBg="1"/>
      <p:bldP spid="1474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2026568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лемминг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WordArt 4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72009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ЖИВОТНЫЙ  МИР </a:t>
            </a:r>
          </a:p>
          <a:p>
            <a:pPr algn="ctr"/>
            <a:r>
              <a:rPr lang="ru-RU" sz="2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ТУНДРЫ </a:t>
            </a:r>
          </a:p>
        </p:txBody>
      </p:sp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412875"/>
            <a:ext cx="3384550" cy="19129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5414" name="WordArt 6"/>
          <p:cNvSpPr>
            <a:spLocks noChangeArrowheads="1" noChangeShapeType="1" noTextEdit="1"/>
          </p:cNvSpPr>
          <p:nvPr/>
        </p:nvSpPr>
        <p:spPr bwMode="auto">
          <a:xfrm>
            <a:off x="1476375" y="3357563"/>
            <a:ext cx="93503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Песец</a:t>
            </a:r>
          </a:p>
        </p:txBody>
      </p:sp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1412875"/>
            <a:ext cx="3240087" cy="19018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5416" name="WordArt 8"/>
          <p:cNvSpPr>
            <a:spLocks noChangeArrowheads="1" noChangeShapeType="1" noTextEdit="1"/>
          </p:cNvSpPr>
          <p:nvPr/>
        </p:nvSpPr>
        <p:spPr bwMode="auto">
          <a:xfrm>
            <a:off x="6516688" y="3357563"/>
            <a:ext cx="143986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Лемминг</a:t>
            </a:r>
          </a:p>
        </p:txBody>
      </p:sp>
      <p:pic>
        <p:nvPicPr>
          <p:cNvPr id="145417" name="Picture 9" descr="Fig21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716338"/>
            <a:ext cx="3455988" cy="23034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5418" name="WordArt 10"/>
          <p:cNvSpPr>
            <a:spLocks noChangeArrowheads="1" noChangeShapeType="1" noTextEdit="1"/>
          </p:cNvSpPr>
          <p:nvPr/>
        </p:nvSpPr>
        <p:spPr bwMode="auto">
          <a:xfrm>
            <a:off x="971550" y="6092825"/>
            <a:ext cx="20875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Северный олень</a:t>
            </a:r>
          </a:p>
        </p:txBody>
      </p:sp>
      <p:sp>
        <p:nvSpPr>
          <p:cNvPr id="145419" name="WordArt 11"/>
          <p:cNvSpPr>
            <a:spLocks noChangeArrowheads="1" noChangeShapeType="1" noTextEdit="1"/>
          </p:cNvSpPr>
          <p:nvPr/>
        </p:nvSpPr>
        <p:spPr bwMode="auto">
          <a:xfrm>
            <a:off x="7019925" y="6092825"/>
            <a:ext cx="7921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Волк</a:t>
            </a:r>
          </a:p>
        </p:txBody>
      </p:sp>
      <p:pic>
        <p:nvPicPr>
          <p:cNvPr id="145420" name="Picture 12" descr="v1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163" y="3716338"/>
            <a:ext cx="3527425" cy="22939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3276600" y="1700213"/>
            <a:ext cx="24479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i="1">
                <a:latin typeface="Arial Black" pitchFamily="34" charset="0"/>
              </a:rPr>
              <a:t>Замечательный обитатель тундры – олень. У него густой мех, широкие копыта. За оленями следуют волки. Песец – хищник, питается леммингами и куропатками.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4" grpId="0" animBg="1"/>
      <p:bldP spid="145416" grpId="0" animBg="1"/>
      <p:bldP spid="145418" grpId="0" animBg="1"/>
      <p:bldP spid="145419" grpId="0" animBg="1"/>
      <p:bldP spid="1454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14348" y="1857364"/>
            <a:ext cx="7809120" cy="4321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500" dirty="0">
                <a:solidFill>
                  <a:srgbClr val="E6E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en-GB" sz="2500" dirty="0">
                <a:solidFill>
                  <a:srgbClr val="E6E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а)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на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островах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Тихого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океана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б)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на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островах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Индийского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океана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в)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на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островах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Северного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Ледовитого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океана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16481" y="816566"/>
            <a:ext cx="7531200" cy="653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   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Природная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зона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арктических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пустынь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           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расположена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9850" y="115888"/>
            <a:ext cx="61087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Приспособление животных</a:t>
            </a:r>
          </a:p>
          <a:p>
            <a:r>
              <a:rPr lang="ru-RU" sz="2800" b="1" dirty="0">
                <a:solidFill>
                  <a:schemeClr val="accent6"/>
                </a:solidFill>
              </a:rPr>
              <a:t>                              к условиям тундры</a:t>
            </a:r>
            <a:r>
              <a:rPr lang="ru-RU" sz="2000" b="1" dirty="0">
                <a:solidFill>
                  <a:schemeClr val="accent6"/>
                </a:solidFill>
              </a:rPr>
              <a:t>: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805862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Белая окраска меха зверей и оперенья птиц зимой, лишь на короткое время – летом – сменяется на пёструю.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Накопление слоя подкожного жира.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Густой мех у зверей, тёплый пух - у птиц.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Утепление конечностей на зиму: у песцов –тёплые стельки, у птиц </a:t>
            </a:r>
            <a:r>
              <a:rPr lang="ru-RU" sz="2400" b="1" dirty="0" err="1">
                <a:solidFill>
                  <a:srgbClr val="FFFF00"/>
                </a:solidFill>
              </a:rPr>
              <a:t>опушение</a:t>
            </a:r>
            <a:r>
              <a:rPr lang="ru-RU" sz="2400" b="1" dirty="0">
                <a:solidFill>
                  <a:srgbClr val="FFFF00"/>
                </a:solidFill>
              </a:rPr>
              <a:t> ног.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Зимняя спячка.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Сезонные миграции и кочевники ( осенью покидают  тундру</a:t>
            </a:r>
            <a:r>
              <a:rPr lang="ru-RU" sz="2400" b="1" dirty="0" smtClean="0">
                <a:solidFill>
                  <a:srgbClr val="FFFF00"/>
                </a:solidFill>
              </a:rPr>
              <a:t>).</a:t>
            </a:r>
          </a:p>
          <a:p>
            <a:pPr>
              <a:lnSpc>
                <a:spcPct val="90000"/>
              </a:lnSpc>
              <a:buNone/>
            </a:pP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Напишите письмо о путешествии по тундре. «Я хочу  рассказать о тундре».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31680" y="1468954"/>
            <a:ext cx="6448632" cy="3670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Территория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зоны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...</a:t>
            </a: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густо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заселена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людьми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имеет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коренного</a:t>
            </a:r>
            <a:r>
              <a:rPr lang="en-GB" sz="3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населения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89281" y="1425750"/>
            <a:ext cx="7282080" cy="3670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Арктике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для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растений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и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животных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сложились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...</a:t>
            </a: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суровые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условия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комфортные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условия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157760" y="1468954"/>
            <a:ext cx="6510584" cy="3670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>
                <a:solidFill>
                  <a:srgbClr val="E6E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ледяной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зоне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растут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...</a:t>
            </a: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кедры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березы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черемуха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лишайники,мхи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полярные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маки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бузина,орешник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айва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Как называется остров в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арктике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 на котором создан заповедник: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а)Новая Земля;</a:t>
            </a:r>
          </a:p>
          <a:p>
            <a:pPr algn="l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б)Северная Земля;</a:t>
            </a:r>
          </a:p>
          <a:p>
            <a:pPr algn="l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в)Врангеля.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Какие птицы живут в зоне арктических пустынь: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429000"/>
            <a:ext cx="8229600" cy="2614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а)снегири, клесты, кукушки;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б)перепела, жаворонки, кулики;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в)кайры, гагарки, тупики.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7777163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33FF"/>
                    </a:gs>
                    <a:gs pos="50000">
                      <a:srgbClr val="000099"/>
                    </a:gs>
                    <a:gs pos="100000">
                      <a:srgbClr val="9933FF"/>
                    </a:gs>
                  </a:gsLst>
                  <a:lin ang="18900000" scaled="1"/>
                </a:gra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Окружающий мир</a:t>
            </a:r>
          </a:p>
          <a:p>
            <a:pPr algn="ctr"/>
            <a:r>
              <a:rPr lang="ru-RU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33FF"/>
                    </a:gs>
                    <a:gs pos="50000">
                      <a:srgbClr val="000099"/>
                    </a:gs>
                    <a:gs pos="100000">
                      <a:srgbClr val="9933FF"/>
                    </a:gs>
                  </a:gsLst>
                  <a:lin ang="18900000" scaled="1"/>
                </a:gra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 4 класс</a:t>
            </a:r>
          </a:p>
          <a:p>
            <a:pPr algn="ctr"/>
            <a:r>
              <a:rPr lang="ru-RU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33FF"/>
                    </a:gs>
                    <a:gs pos="50000">
                      <a:srgbClr val="000099"/>
                    </a:gs>
                    <a:gs pos="100000">
                      <a:srgbClr val="9933FF"/>
                    </a:gs>
                  </a:gsLst>
                  <a:lin ang="18900000" scaled="1"/>
                </a:gra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 тема урока:</a:t>
            </a:r>
          </a:p>
        </p:txBody>
      </p:sp>
      <p:sp>
        <p:nvSpPr>
          <p:cNvPr id="32774" name="WordArt 6" descr="Каштан"/>
          <p:cNvSpPr>
            <a:spLocks noChangeArrowheads="1" noChangeShapeType="1" noTextEdit="1"/>
          </p:cNvSpPr>
          <p:nvPr/>
        </p:nvSpPr>
        <p:spPr bwMode="auto">
          <a:xfrm>
            <a:off x="755650" y="3429000"/>
            <a:ext cx="8136830" cy="3168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65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«Растительный и животный 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мир тундры»</a:t>
            </a:r>
          </a:p>
          <a:p>
            <a:pPr algn="ctr"/>
            <a:endParaRPr lang="ru-RU" sz="3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  <a:p>
            <a:pPr algn="ctr"/>
            <a:r>
              <a:rPr lang="ru-RU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Учитель 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Соломонова Т.Ю.</a:t>
            </a:r>
          </a:p>
          <a:p>
            <a:pPr algn="ctr"/>
            <a:endParaRPr lang="ru-RU" sz="32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  <a:p>
            <a:pPr algn="ctr"/>
            <a:endParaRPr lang="ru-RU" sz="32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  <a:p>
            <a:pPr algn="ctr"/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183</TotalTime>
  <Words>403</Words>
  <Application>Microsoft Office PowerPoint</Application>
  <PresentationFormat>Экран (4:3)</PresentationFormat>
  <Paragraphs>101</Paragraphs>
  <Slides>31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Тест по теме «Зона арктических пустынь»</vt:lpstr>
      <vt:lpstr>Слайд 2</vt:lpstr>
      <vt:lpstr>Слайд 3</vt:lpstr>
      <vt:lpstr>Слайд 4</vt:lpstr>
      <vt:lpstr>Слайд 5</vt:lpstr>
      <vt:lpstr>Слайд 6</vt:lpstr>
      <vt:lpstr>Как называется остров в арктике, на котором создан заповедник:</vt:lpstr>
      <vt:lpstr>Какие птицы живут в зоне арктических пустынь:</vt:lpstr>
      <vt:lpstr>Слайд 9</vt:lpstr>
      <vt:lpstr>    </vt:lpstr>
      <vt:lpstr>Слайд 11</vt:lpstr>
      <vt:lpstr>Слайд 12</vt:lpstr>
      <vt:lpstr>Сухие места в тундре заняты лишайниками. Самый распространенный из них ягель.</vt:lpstr>
      <vt:lpstr>Слайд 14</vt:lpstr>
      <vt:lpstr>Слайд 15</vt:lpstr>
      <vt:lpstr>Слайд 16</vt:lpstr>
      <vt:lpstr>Слайд 17</vt:lpstr>
      <vt:lpstr>Слайд 18</vt:lpstr>
      <vt:lpstr>Слайд 19</vt:lpstr>
      <vt:lpstr>Карликовая береза </vt:lpstr>
      <vt:lpstr>Слайд 21</vt:lpstr>
      <vt:lpstr>Слайд 22</vt:lpstr>
      <vt:lpstr>Слайд 23</vt:lpstr>
      <vt:lpstr>белая куропатка</vt:lpstr>
      <vt:lpstr>Полярная сова</vt:lpstr>
      <vt:lpstr>кречет</vt:lpstr>
      <vt:lpstr>Слайд 27</vt:lpstr>
      <vt:lpstr>лемминг</vt:lpstr>
      <vt:lpstr>Слайд 29</vt:lpstr>
      <vt:lpstr>Слайд 30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Соломонова Татьяна</cp:lastModifiedBy>
  <cp:revision>24</cp:revision>
  <dcterms:modified xsi:type="dcterms:W3CDTF">2015-01-27T20:35:53Z</dcterms:modified>
</cp:coreProperties>
</file>