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F2D8-9B44-4EAE-925E-7E61B91608E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E967-DB13-44EC-8256-844ACE137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tat15.privet.ru/lr/09066cc00e33b48a90714c95e81d877c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.photocentra.ru/images/main27/277237_main.jpg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44.radikal.ru/i106/0910/a2/91ba29baf26d.jpg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11.nnm.ru/f/1/8/4/3/f1843de172462bbbe55068a2d0a2c4bc.jpg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c/1/58/167/58167547_ivanenko221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hyperlink" Target="http://img01.chitalnya.ru/upload2/475/179003939963877216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reamworlds.ru/uploads/posts/2011-10/1318475487_22222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hyperlink" Target="http://www.athens.kiev.ua/wordpress/wp-content/uploads/2010/10/20101006_osen1-680x510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hastnik.ru/wp-content/uploads/2011/04/1116.jpg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.photocentra.ru/images/main27/277237_main.jpg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2007-11.photosight.ru/07/2398154.jpg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И.А.Бунин</a:t>
            </a:r>
            <a:br>
              <a:rPr lang="ru-RU" dirty="0" smtClean="0"/>
            </a:br>
            <a:r>
              <a:rPr lang="ru-RU" dirty="0" smtClean="0"/>
              <a:t>Первый снег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949280"/>
            <a:ext cx="3600400" cy="6480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Чтение, 5 класс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stat15.privet.ru/lr/09066cc00e33b48a90714c95e81d877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503872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photocentra.ru/images/main27/277237_main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6048672" cy="3077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99792" y="4509120"/>
            <a:ext cx="425366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Ярким пурпуром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зажглися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 закатом небеса.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Валентина\Local Settings\Temp\Rar$DI12.031\image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400600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987824" y="5301208"/>
            <a:ext cx="363779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Ночью буря бушевала,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4.radikal.ru/i106/0910/a2/91ba29baf26d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5904656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67744" y="4869160"/>
            <a:ext cx="472815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 рассветом на село,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поля, на сад пустынный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Первым снегом понесло…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static.panoramio.com/photos/large/18729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192688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83768" y="4725144"/>
            <a:ext cx="4633833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сегодня над широкой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Белой скатертью полей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простились с запоздалой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Вереницею гусей.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5013176"/>
            <a:ext cx="218316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А.А.Пластов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снег.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11.nnm.ru/f/1/8/4/3/f1843de172462bbbe55068a2d0a2c4bc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4176464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1/58/167/58167547_ivanenko221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4248472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http://img01.chitalnya.ru/upload2/475/179003939963877216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564904"/>
            <a:ext cx="4711203" cy="3677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hcola8vid.samomu.net/attachments/Image/clip_image002(8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300487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932040" y="3573016"/>
            <a:ext cx="3772315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Иллюстрация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рассказу В.Астафьева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«Осенние грусти…»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reamworlds.ru/uploads/posts/2011-10/1318475487_22222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765468" cy="3754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www.athens.kiev.ua/wordpress/wp-content/uploads/2010/10/20101006_osen1-680x510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4865861" cy="3648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220072" y="6021288"/>
            <a:ext cx="26466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Золотая осень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933056"/>
            <a:ext cx="274280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Поздняя осень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29508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Золотая осень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980728"/>
            <a:ext cx="305962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Поздняя осень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3469090" cy="3108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Листья пожелтели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Листопад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воздухе захолодало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Птицы летят на юг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3356992"/>
            <a:ext cx="184731" cy="39703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916832"/>
            <a:ext cx="3255570" cy="3108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Голые деревья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Пасмурные дни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Льют дожди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Заморозки по утрам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373216"/>
            <a:ext cx="275594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Дни короче ночи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astnik.ru/wp-content/uploads/2011/04/111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888432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796136" y="3212976"/>
            <a:ext cx="23374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(1870 -1953)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2132856"/>
            <a:ext cx="332398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Иван Алексеевич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Бунин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260648"/>
            <a:ext cx="369030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052737"/>
            <a:ext cx="518625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рпур – ярко-красный цвет.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45224"/>
            <a:ext cx="734481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«Ярким п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рпуром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зажглися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 небеса…» -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небо осветилось ярко-красным цветом.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.photocentra.ru/images/main27/277237_main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120680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369030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18813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Вереница – ряд сходных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предметов (людей, фигур),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движущихся друг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цепью, один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l_fi" descr="http://forum.tatfish.com/userpix/29_Goose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984775" cy="3483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2007-11.photosight.ru/07/2398154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611564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475656" y="188640"/>
            <a:ext cx="144016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И.Бунин.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76672"/>
            <a:ext cx="213391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снег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5013176"/>
            <a:ext cx="444970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Зимним холодом пахнуло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поля и на леса.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345</TotalTime>
  <Words>151</Words>
  <Application>Microsoft Office PowerPoint</Application>
  <PresentationFormat>Экран (4:3)</PresentationFormat>
  <Paragraphs>192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Тема24</vt:lpstr>
      <vt:lpstr>Тема5</vt:lpstr>
      <vt:lpstr>И.А.Бунин Первый снег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И.А.Бунин Первый снег</dc:title>
  <dc:creator>Customer</dc:creator>
  <cp:lastModifiedBy>Customer</cp:lastModifiedBy>
  <cp:revision>36</cp:revision>
  <dcterms:created xsi:type="dcterms:W3CDTF">2013-11-14T20:20:42Z</dcterms:created>
  <dcterms:modified xsi:type="dcterms:W3CDTF">2013-11-16T23:59:52Z</dcterms:modified>
</cp:coreProperties>
</file>