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62" r:id="rId3"/>
    <p:sldId id="258" r:id="rId4"/>
    <p:sldId id="265" r:id="rId5"/>
    <p:sldId id="266" r:id="rId6"/>
    <p:sldId id="267" r:id="rId7"/>
    <p:sldId id="268" r:id="rId8"/>
    <p:sldId id="261" r:id="rId9"/>
    <p:sldId id="270" r:id="rId10"/>
    <p:sldId id="269" r:id="rId11"/>
    <p:sldId id="25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8C16B9-B24D-484A-B381-FBF34D8A7B1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2A3B8A-7BF0-4AA8-AD79-63A33A82EC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ветские песни - Орленок (audiopoisk.com)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 flipV="1">
            <a:off x="8028384" y="5877272"/>
            <a:ext cx="720080" cy="72008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810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3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6"/>
          <a:stretch/>
        </p:blipFill>
        <p:spPr bwMode="auto">
          <a:xfrm>
            <a:off x="251520" y="548680"/>
            <a:ext cx="872561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1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" y="16537"/>
            <a:ext cx="9111992" cy="68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67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sz="quarter" idx="13"/>
          </p:nvPr>
        </p:nvSpPr>
        <p:spPr>
          <a:xfrm>
            <a:off x="1143000" y="4941168"/>
            <a:ext cx="7029400" cy="15841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pPr marL="4572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1)Прочитать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рассказы М.А.Шолохова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Шибалково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семя», «Алешкино сердце» и другие по выбору из цикла «Донские рассказы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2)Написать творческую работу – раскрыть тезис «Гражданская война – величайшая трагедия русского народа.»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930"/>
            <a:ext cx="6552728" cy="453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3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556001"/>
            <a:ext cx="3168352" cy="14732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ЛИТЕРАТУРЫ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КЛАССЕ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РАССКАЗУ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М.А.ШОЛОХОВА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«РОДИНКА»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1600200"/>
            <a:ext cx="4320480" cy="178010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«ПЕЧАЛЬНАЯ СУДЬБА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ОТЦА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СЫНА»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4" y="692696"/>
            <a:ext cx="476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13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508104" y="731520"/>
            <a:ext cx="3384376" cy="489473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Шолохов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Александрович (1905–1984)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урока: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писатель относится к событиям Гражданской войны?»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7487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07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" y="40813"/>
            <a:ext cx="9123432" cy="678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10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5733256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Петров-Водкин Кузьма Сергеевич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Смерть комиссара», 1928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3762"/>
            <a:ext cx="7272808" cy="56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00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Бродский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Исаак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Израилевич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Расстрел 26 бакинских комиссаров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1925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56241" cy="51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7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437" y="4372168"/>
            <a:ext cx="403805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Богородский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Фёдор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Семёнович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Братишка», 1932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530893" cy="538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6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"/>
            <a:ext cx="9144000" cy="67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54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021288"/>
            <a:ext cx="6512511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Донские казаки, фотография начала 20 века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038"/>
            <a:ext cx="7865204" cy="569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2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486</TotalTime>
  <Words>87</Words>
  <Application>Microsoft Office PowerPoint</Application>
  <PresentationFormat>Экран (4:3)</PresentationFormat>
  <Paragraphs>19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«ПЕЧАЛЬНАЯ СУДЬБА  ОТЦА И СЫНА»</vt:lpstr>
      <vt:lpstr>Презентация PowerPoint</vt:lpstr>
      <vt:lpstr>Презентация PowerPoint</vt:lpstr>
      <vt:lpstr>Петров-Водкин Кузьма Сергеевич  «Смерть комиссара», 1928</vt:lpstr>
      <vt:lpstr>Бродский Исаак Израилевич  «Расстрел 26 бакинских комиссаров», 1925</vt:lpstr>
      <vt:lpstr>Богородский Фёдор Семёнович  «Братишка», 1932</vt:lpstr>
      <vt:lpstr>Презентация PowerPoint</vt:lpstr>
      <vt:lpstr>Донские казаки, фотография начала 20 века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«ПЕЧАЛЬНАЯ СУДЬБА ОТЦА И СЫНА»</dc:title>
  <dc:creator>Сергей</dc:creator>
  <cp:lastModifiedBy>Сергей</cp:lastModifiedBy>
  <cp:revision>17</cp:revision>
  <dcterms:created xsi:type="dcterms:W3CDTF">2013-10-09T17:32:10Z</dcterms:created>
  <dcterms:modified xsi:type="dcterms:W3CDTF">2014-10-19T09:05:27Z</dcterms:modified>
</cp:coreProperties>
</file>