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A4904-F4D2-4371-96AC-53DBB0F336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772736"/>
      </p:ext>
    </p:extLst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image" Target="../media/image8.jpeg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6" name="Object 6">
            <a:hlinkClick r:id="" action="ppaction://noaction"/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1695450" y="4329113"/>
          <a:ext cx="5611813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Формула" r:id="rId4" imgW="1638300" imgH="241300" progId="Equation.3">
                  <p:embed/>
                </p:oleObj>
              </mc:Choice>
              <mc:Fallback>
                <p:oleObj name="Формула" r:id="rId4" imgW="16383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5450" y="4329113"/>
                        <a:ext cx="5611813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7" name="Object 17">
            <a:hlinkClick r:id="" action="ppaction://noaction"/>
          </p:cNvPr>
          <p:cNvGraphicFramePr>
            <a:graphicFrameLocks noChangeAspect="1"/>
          </p:cNvGraphicFramePr>
          <p:nvPr>
            <p:ph sz="quarter" idx="4"/>
          </p:nvPr>
        </p:nvGraphicFramePr>
        <p:xfrm>
          <a:off x="1620838" y="2228850"/>
          <a:ext cx="2373312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Формула" r:id="rId6" imgW="710891" imgH="241195" progId="Equation.3">
                  <p:embed/>
                </p:oleObj>
              </mc:Choice>
              <mc:Fallback>
                <p:oleObj name="Формула" r:id="rId6" imgW="710891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0838" y="2228850"/>
                        <a:ext cx="2373312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0" name="Object 20">
            <a:hlinkClick r:id="" action="ppaction://noaction"/>
          </p:cNvPr>
          <p:cNvGraphicFramePr>
            <a:graphicFrameLocks noChangeAspect="1"/>
          </p:cNvGraphicFramePr>
          <p:nvPr/>
        </p:nvGraphicFramePr>
        <p:xfrm>
          <a:off x="1619250" y="2997200"/>
          <a:ext cx="4176713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Формула" r:id="rId8" imgW="1346200" imgH="228600" progId="Equation.3">
                  <p:embed/>
                </p:oleObj>
              </mc:Choice>
              <mc:Fallback>
                <p:oleObj name="Формула" r:id="rId8" imgW="1346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997200"/>
                        <a:ext cx="4176713" cy="70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2" name="Object 22">
            <a:hlinkClick r:id="" action="ppaction://noaction"/>
          </p:cNvPr>
          <p:cNvGraphicFramePr>
            <a:graphicFrameLocks noChangeAspect="1"/>
          </p:cNvGraphicFramePr>
          <p:nvPr>
            <p:ph sz="quarter" idx="1"/>
          </p:nvPr>
        </p:nvGraphicFramePr>
        <p:xfrm>
          <a:off x="1695450" y="3594100"/>
          <a:ext cx="568325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Формула" r:id="rId10" imgW="1574800" imgH="241300" progId="Equation.3">
                  <p:embed/>
                </p:oleObj>
              </mc:Choice>
              <mc:Fallback>
                <p:oleObj name="Формула" r:id="rId10" imgW="15748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5450" y="3594100"/>
                        <a:ext cx="5683250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4" name="Object 24">
            <a:hlinkClick r:id="" action="ppaction://noaction"/>
          </p:cNvPr>
          <p:cNvGraphicFramePr>
            <a:graphicFrameLocks noChangeAspect="1"/>
          </p:cNvGraphicFramePr>
          <p:nvPr/>
        </p:nvGraphicFramePr>
        <p:xfrm>
          <a:off x="1690688" y="5105400"/>
          <a:ext cx="5113337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Формула" r:id="rId12" imgW="1651000" imgH="342900" progId="Equation.3">
                  <p:embed/>
                </p:oleObj>
              </mc:Choice>
              <mc:Fallback>
                <p:oleObj name="Формула" r:id="rId12" imgW="1651000" imgH="342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0688" y="5105400"/>
                        <a:ext cx="5113337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612775" y="495300"/>
            <a:ext cx="7991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4000" b="1">
                <a:solidFill>
                  <a:schemeClr val="tx2"/>
                </a:solidFill>
                <a:latin typeface="Comic Sans MS" pitchFamily="66" charset="0"/>
              </a:rPr>
              <a:t>Логарифмические неравенства</a:t>
            </a:r>
          </a:p>
        </p:txBody>
      </p:sp>
      <p:graphicFrame>
        <p:nvGraphicFramePr>
          <p:cNvPr id="10254" name="Object 14">
            <a:hlinkClick r:id="" action="ppaction://noaction"/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1619250" y="1414463"/>
          <a:ext cx="2305050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Формула" r:id="rId14" imgW="634449" imgH="215713" progId="Equation.3">
                  <p:embed/>
                </p:oleObj>
              </mc:Choice>
              <mc:Fallback>
                <p:oleObj name="Формула" r:id="rId14" imgW="634449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1414463"/>
                        <a:ext cx="2305050" cy="782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1042988" y="1484313"/>
            <a:ext cx="7207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>
                <a:latin typeface="Comic Sans MS" pitchFamily="66" charset="0"/>
              </a:rPr>
              <a:t>1)</a:t>
            </a: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1042988" y="2276475"/>
            <a:ext cx="720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>
                <a:latin typeface="Comic Sans MS" pitchFamily="66" charset="0"/>
              </a:rPr>
              <a:t>2)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1042988" y="2997200"/>
            <a:ext cx="720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>
                <a:latin typeface="Comic Sans MS" pitchFamily="66" charset="0"/>
              </a:rPr>
              <a:t>3)</a:t>
            </a: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1114425" y="3713163"/>
            <a:ext cx="7207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>
                <a:latin typeface="Comic Sans MS" pitchFamily="66" charset="0"/>
              </a:rPr>
              <a:t>4)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1116013" y="4433888"/>
            <a:ext cx="7207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>
                <a:latin typeface="Comic Sans MS" pitchFamily="66" charset="0"/>
              </a:rPr>
              <a:t>5)</a:t>
            </a: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1116013" y="5208588"/>
            <a:ext cx="7207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>
                <a:latin typeface="Comic Sans MS" pitchFamily="66" charset="0"/>
              </a:rPr>
              <a:t>6)</a:t>
            </a:r>
          </a:p>
        </p:txBody>
      </p:sp>
      <p:sp>
        <p:nvSpPr>
          <p:cNvPr id="17" name="Text Box 26"/>
          <p:cNvSpPr txBox="1">
            <a:spLocks noChangeArrowheads="1"/>
          </p:cNvSpPr>
          <p:nvPr/>
        </p:nvSpPr>
        <p:spPr bwMode="auto">
          <a:xfrm>
            <a:off x="1116013" y="6165850"/>
            <a:ext cx="720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>
                <a:latin typeface="Comic Sans MS" pitchFamily="66" charset="0"/>
              </a:rPr>
              <a:t>7)</a:t>
            </a:r>
          </a:p>
        </p:txBody>
      </p:sp>
      <p:graphicFrame>
        <p:nvGraphicFramePr>
          <p:cNvPr id="23568" name="Объект 3">
            <a:hlinkClick r:id="" action="ppaction://noaction"/>
          </p:cNvPr>
          <p:cNvGraphicFramePr>
            <a:graphicFrameLocks noChangeAspect="1"/>
          </p:cNvGraphicFramePr>
          <p:nvPr/>
        </p:nvGraphicFramePr>
        <p:xfrm>
          <a:off x="1717675" y="6135688"/>
          <a:ext cx="5543550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Формула" r:id="rId16" imgW="1663700" imgH="228600" progId="Equation.3">
                  <p:embed/>
                </p:oleObj>
              </mc:Choice>
              <mc:Fallback>
                <p:oleObj name="Формула" r:id="rId16" imgW="16637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7675" y="6135688"/>
                        <a:ext cx="5543550" cy="72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0586176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7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8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800" decel="1000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9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800" decel="100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0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800" decel="1000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1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800" decel="1000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2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3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800" decel="1000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800" decel="100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800" decel="100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800" decel="100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5" grpId="0"/>
      <p:bldP spid="10266" grpId="0"/>
      <p:bldP spid="10267" grpId="0"/>
      <p:bldP spid="10268" grpId="0"/>
      <p:bldP spid="10269" grpId="0"/>
      <p:bldP spid="10270" grpId="0"/>
      <p:bldP spid="10271" grpId="0"/>
      <p:bldP spid="1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Тема Office</vt:lpstr>
      <vt:lpstr>Microsoft Equation 3.0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...</cp:lastModifiedBy>
  <cp:revision>2</cp:revision>
  <dcterms:modified xsi:type="dcterms:W3CDTF">2014-12-12T05:58:32Z</dcterms:modified>
</cp:coreProperties>
</file>