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265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785795"/>
            <a:ext cx="3786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3936832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Как нарисовать зимнего зайца зимой заяц Сайт о рисован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14290"/>
            <a:ext cx="4596594" cy="345098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Imgs.Su - Обработка и хранение изображений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3857652" cy="3214710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7f69aab223184b9bc3693534d3a4c4f6-99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786190"/>
            <a:ext cx="503398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5778" name="Picture 2" descr="C:\Users\Ольга\Desktop\ззз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7858116" cy="1085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285860"/>
            <a:ext cx="8686800" cy="3571900"/>
          </a:xfrm>
        </p:spPr>
        <p:txBody>
          <a:bodyPr>
            <a:noAutofit/>
          </a:bodyPr>
          <a:lstStyle/>
          <a:p>
            <a:pPr algn="ctr"/>
            <a:r>
              <a:rPr lang="ru-RU" sz="14000" dirty="0" smtClean="0">
                <a:latin typeface="Times New Roman" pitchFamily="18" charset="0"/>
                <a:cs typeface="Times New Roman" pitchFamily="18" charset="0"/>
              </a:rPr>
              <a:t>З (21, 23)</a:t>
            </a:r>
            <a:endParaRPr lang="ru-RU" sz="1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УКРАИНА: События, ситуация, мнения. - Страница 2978 - Украина - РуссоБал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143272" cy="43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3438" y="4857760"/>
            <a:ext cx="1162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/>
              <a:t>З</a:t>
            </a:r>
            <a:endParaRPr lang="ru-RU" sz="9600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3286116" y="2571744"/>
            <a:ext cx="1714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i="1" dirty="0" smtClean="0">
                <a:solidFill>
                  <a:srgbClr val="FFFF00"/>
                </a:solidFill>
              </a:rPr>
              <a:t>Е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52188" y="1283683"/>
            <a:ext cx="8691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i="1" dirty="0" smtClean="0">
                <a:solidFill>
                  <a:srgbClr val="00B0F0"/>
                </a:solidFill>
              </a:rPr>
              <a:t>е</a:t>
            </a:r>
            <a:endParaRPr lang="ru-RU" sz="9600" dirty="0">
              <a:solidFill>
                <a:srgbClr val="00B0F0"/>
              </a:solidFill>
            </a:endParaRPr>
          </a:p>
        </p:txBody>
      </p:sp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 flipH="1">
            <a:off x="6572264" y="285728"/>
            <a:ext cx="1357290" cy="1428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з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3929066"/>
            <a:ext cx="14615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 smtClean="0">
                <a:solidFill>
                  <a:srgbClr val="00B050"/>
                </a:solidFill>
              </a:rPr>
              <a:t>С</a:t>
            </a:r>
            <a:endParaRPr lang="ru-RU" sz="9600" b="1" dirty="0">
              <a:solidFill>
                <a:srgbClr val="00B050"/>
              </a:solidFill>
            </a:endParaRPr>
          </a:p>
        </p:txBody>
      </p:sp>
      <p:sp>
        <p:nvSpPr>
          <p:cNvPr id="76803" name="WordArt 3"/>
          <p:cNvSpPr>
            <a:spLocks noChangeArrowheads="1" noChangeShapeType="1" noTextEdit="1"/>
          </p:cNvSpPr>
          <p:nvPr/>
        </p:nvSpPr>
        <p:spPr bwMode="auto">
          <a:xfrm flipH="1">
            <a:off x="5786446" y="1928802"/>
            <a:ext cx="1071538" cy="15001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/>
                <a:latin typeface="Arial Black"/>
              </a:rPr>
              <a:t>з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/>
              <a:latin typeface="Arial Black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5000636"/>
            <a:ext cx="100540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Е</a:t>
            </a:r>
            <a:endParaRPr lang="ru-RU" sz="96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85728"/>
            <a:ext cx="93968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>
                <a:solidFill>
                  <a:srgbClr val="C00000"/>
                </a:solidFill>
              </a:rPr>
              <a:t>З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  <p:bldP spid="76802" grpId="0" build="p"/>
      <p:bldP spid="10" grpId="0" build="p"/>
      <p:bldP spid="76803" grpId="0" build="p"/>
      <p:bldP spid="12" grpId="0" build="p"/>
      <p:bldP spid="1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14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З (21, 23)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9</cp:revision>
  <dcterms:created xsi:type="dcterms:W3CDTF">2014-11-23T13:19:48Z</dcterms:created>
  <dcterms:modified xsi:type="dcterms:W3CDTF">2014-11-24T16:39:54Z</dcterms:modified>
</cp:coreProperties>
</file>