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6224-EE0B-4BC7-9469-4807C79FA9A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D983-21DD-43FA-BA0E-E2A92385D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5850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6224-EE0B-4BC7-9469-4807C79FA9A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D983-21DD-43FA-BA0E-E2A92385D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294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6224-EE0B-4BC7-9469-4807C79FA9A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D983-21DD-43FA-BA0E-E2A92385D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162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6224-EE0B-4BC7-9469-4807C79FA9A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D983-21DD-43FA-BA0E-E2A92385D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807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6224-EE0B-4BC7-9469-4807C79FA9A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D983-21DD-43FA-BA0E-E2A92385D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183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6224-EE0B-4BC7-9469-4807C79FA9A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D983-21DD-43FA-BA0E-E2A92385D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605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6224-EE0B-4BC7-9469-4807C79FA9A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D983-21DD-43FA-BA0E-E2A92385D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094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6224-EE0B-4BC7-9469-4807C79FA9A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D983-21DD-43FA-BA0E-E2A92385D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966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6224-EE0B-4BC7-9469-4807C79FA9A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D983-21DD-43FA-BA0E-E2A92385D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48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6224-EE0B-4BC7-9469-4807C79FA9A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D983-21DD-43FA-BA0E-E2A92385D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603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E6224-EE0B-4BC7-9469-4807C79FA9A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D983-21DD-43FA-BA0E-E2A92385D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600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E6224-EE0B-4BC7-9469-4807C79FA9A2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7D983-21DD-43FA-BA0E-E2A92385DD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184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536894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Famous people and their hobbies</a:t>
            </a:r>
            <a:endParaRPr lang="ru-RU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258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DIMA BILAN/hats</a:t>
            </a:r>
            <a:endParaRPr lang="ru-RU" sz="6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84784"/>
            <a:ext cx="2160240" cy="5208542"/>
          </a:xfrm>
        </p:spPr>
      </p:pic>
      <p:pic>
        <p:nvPicPr>
          <p:cNvPr id="1026" name="Picture 2" descr="C:\Users\Arina\Desktop\cb32a7b90139ebe23495cc6ef3cb9e3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32048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391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MADONNA/yoga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738115" cy="5059296"/>
          </a:xfrm>
        </p:spPr>
      </p:pic>
    </p:spTree>
    <p:extLst>
      <p:ext uri="{BB962C8B-B14F-4D97-AF65-F5344CB8AC3E}">
        <p14:creationId xmlns="" xmlns:p14="http://schemas.microsoft.com/office/powerpoint/2010/main" val="1987161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J.DEPP/</a:t>
            </a:r>
            <a:r>
              <a:rPr lang="en-US" sz="5400" b="1" dirty="0" err="1" smtClean="0"/>
              <a:t>Barby</a:t>
            </a:r>
            <a:r>
              <a:rPr lang="en-US" sz="5400" b="1" dirty="0" smtClean="0"/>
              <a:t> dolls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3528392" cy="3528392"/>
          </a:xfrm>
        </p:spPr>
      </p:pic>
      <p:pic>
        <p:nvPicPr>
          <p:cNvPr id="3074" name="Picture 2" descr="C:\Users\Arina\Desktop\i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691" y="2856125"/>
            <a:ext cx="4692849" cy="30211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1786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K.SOBCHAK/hangers</a:t>
            </a:r>
            <a:endParaRPr lang="ru-RU" sz="5400" b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48" y="1484784"/>
            <a:ext cx="4266714" cy="3168352"/>
          </a:xfrm>
        </p:spPr>
      </p:pic>
      <p:pic>
        <p:nvPicPr>
          <p:cNvPr id="4099" name="Picture 3" descr="C:\Users\Arina\Desktop\i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51" y="1556792"/>
            <a:ext cx="2895533" cy="2171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rina\Desktop\i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3096"/>
            <a:ext cx="3096344" cy="2322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233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O.FEDOROVA/dolls</a:t>
            </a:r>
            <a:endParaRPr lang="ru-RU" sz="5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85" y="2780928"/>
            <a:ext cx="1555373" cy="1944216"/>
          </a:xfrm>
        </p:spPr>
      </p:pic>
      <p:pic>
        <p:nvPicPr>
          <p:cNvPr id="5123" name="Picture 3" descr="C:\Users\Arina\Desktop\i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0" y="4437112"/>
            <a:ext cx="3153743" cy="1771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Arina\Desktop\imgpreview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1370466"/>
            <a:ext cx="241236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4" name="Picture 4" descr="C:\Users\Arina\Desktop\i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70466"/>
            <a:ext cx="3290119" cy="4838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015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ELIZABETH II/small dogs</a:t>
            </a:r>
            <a:endParaRPr lang="ru-RU" sz="5400" b="1" dirty="0"/>
          </a:p>
        </p:txBody>
      </p:sp>
      <p:pic>
        <p:nvPicPr>
          <p:cNvPr id="4" name="Объект 3" descr="C:\Users\Arina\Desktop\e4dd265fc2b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248472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rina\Desktop\i (4)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23224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rina\Desktop\i (7)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80" y="4221088"/>
            <a:ext cx="1584176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53391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M.JACKSON/</a:t>
            </a:r>
            <a:r>
              <a:rPr lang="en-US" b="1" dirty="0" err="1" smtClean="0"/>
              <a:t>dancing,theatre,drawing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50" y="1533644"/>
            <a:ext cx="3698408" cy="296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1908175" cy="1426845"/>
          </a:xfrm>
          <a:prstGeom prst="rect">
            <a:avLst/>
          </a:prstGeom>
          <a:noFill/>
        </p:spPr>
      </p:pic>
      <p:pic>
        <p:nvPicPr>
          <p:cNvPr id="6" name="Рисунок 5" descr="C:\Users\Arina\Desktop\i (10)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92" y="1466737"/>
            <a:ext cx="9906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rina\Desktop\i (8).jpg"/>
          <p:cNvPicPr/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327" y="3789040"/>
            <a:ext cx="19050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rina\Desktop\i (9).jpg"/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4869160"/>
            <a:ext cx="97155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020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BRAD PITT/photography</a:t>
            </a:r>
            <a:endParaRPr lang="ru-RU" sz="5400" b="1" dirty="0"/>
          </a:p>
        </p:txBody>
      </p:sp>
      <p:pic>
        <p:nvPicPr>
          <p:cNvPr id="7170" name="Picture 2" descr="C:\Users\Arina\Desktop\i (1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2089191" cy="27732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rina\Desktop\i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63180"/>
            <a:ext cx="1878426" cy="2493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rina\Desktop\i (1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198" y="1484784"/>
            <a:ext cx="3243721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rina\Desktop\i (1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233" y="4509120"/>
            <a:ext cx="3002087" cy="1860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2094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18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Famous people and their hobbies</vt:lpstr>
      <vt:lpstr>DIMA BILAN/hats</vt:lpstr>
      <vt:lpstr>MADONNA/yoga</vt:lpstr>
      <vt:lpstr>J.DEPP/Barby dolls</vt:lpstr>
      <vt:lpstr>K.SOBCHAK/hangers</vt:lpstr>
      <vt:lpstr>O.FEDOROVA/dolls</vt:lpstr>
      <vt:lpstr>ELIZABETH II/small dogs</vt:lpstr>
      <vt:lpstr>M.JACKSON/dancing,theatre,drawing</vt:lpstr>
      <vt:lpstr>BRAD PITT/photography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Famous people and their hobbies</dc:title>
  <dc:creator>Arina</dc:creator>
  <cp:lastModifiedBy>Arina</cp:lastModifiedBy>
  <cp:revision>7</cp:revision>
  <dcterms:created xsi:type="dcterms:W3CDTF">2014-03-31T17:16:58Z</dcterms:created>
  <dcterms:modified xsi:type="dcterms:W3CDTF">2015-01-12T19:02:18Z</dcterms:modified>
</cp:coreProperties>
</file>