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F084B-41EA-4A56-9F81-75F838E5006E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654C1-99B8-48CE-A396-CA2FD28B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654C1-99B8-48CE-A396-CA2FD28B3B5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B9ADA0-2E5E-4C88-A28B-0E2E403BC34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B6676F-A202-4DC0-8F62-A097A94E6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newsfla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.BEST-XEHI60CLJK\Desktop\&#1043;&#1086;&#1088;&#1077;&#1085;&#1080;&#1077;%20&#1084;&#1072;&#1075;&#1085;&#1080;&#110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39752" y="692696"/>
            <a:ext cx="4464496" cy="1440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подготовили и выполнили </a:t>
            </a:r>
            <a:r>
              <a:rPr lang="ru-RU" dirty="0" smtClean="0">
                <a:solidFill>
                  <a:schemeClr val="tx1"/>
                </a:solidFill>
              </a:rPr>
              <a:t>ученики </a:t>
            </a:r>
            <a:r>
              <a:rPr lang="ru-RU" dirty="0" smtClean="0">
                <a:solidFill>
                  <a:schemeClr val="tx1"/>
                </a:solidFill>
              </a:rPr>
              <a:t>8 «а» класса  </a:t>
            </a:r>
            <a:r>
              <a:rPr lang="ru-RU" dirty="0" err="1" smtClean="0">
                <a:solidFill>
                  <a:schemeClr val="tx1"/>
                </a:solidFill>
              </a:rPr>
              <a:t>Симиненко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Дарья, </a:t>
            </a:r>
            <a:r>
              <a:rPr lang="ru-RU" dirty="0" smtClean="0">
                <a:solidFill>
                  <a:schemeClr val="tx1"/>
                </a:solidFill>
              </a:rPr>
              <a:t>Максимов Сергей, Каменева Елизавета  </a:t>
            </a:r>
            <a:r>
              <a:rPr lang="ru-RU" dirty="0" err="1" smtClean="0">
                <a:solidFill>
                  <a:schemeClr val="tx1"/>
                </a:solidFill>
              </a:rPr>
              <a:t>Поплаухина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Мария.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Генетический ряд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800" dirty="0" err="1" smtClean="0"/>
              <a:t>Me→Me</a:t>
            </a:r>
            <a:r>
              <a:rPr lang="en-US" sz="2800" dirty="0" err="1" smtClean="0"/>
              <a:t>x</a:t>
            </a:r>
            <a:r>
              <a:rPr lang="en-US" sz="3800" dirty="0" err="1" smtClean="0"/>
              <a:t>O</a:t>
            </a:r>
            <a:r>
              <a:rPr lang="en-US" sz="2800" dirty="0" err="1" smtClean="0"/>
              <a:t>y</a:t>
            </a:r>
            <a:r>
              <a:rPr lang="en-US" sz="3800" dirty="0" err="1" smtClean="0"/>
              <a:t>→Me</a:t>
            </a:r>
            <a:r>
              <a:rPr lang="en-US" sz="2800" dirty="0" err="1" smtClean="0"/>
              <a:t>x</a:t>
            </a:r>
            <a:r>
              <a:rPr lang="en-US" sz="3800" dirty="0" smtClean="0"/>
              <a:t>(</a:t>
            </a:r>
            <a:r>
              <a:rPr lang="ru-RU" sz="3800" dirty="0" smtClean="0"/>
              <a:t>к.ост)→</a:t>
            </a:r>
            <a:r>
              <a:rPr lang="en-US" sz="3800" dirty="0" smtClean="0"/>
              <a:t>Me(OH)</a:t>
            </a:r>
            <a:r>
              <a:rPr lang="en-US" sz="2000" dirty="0" smtClean="0"/>
              <a:t>X</a:t>
            </a:r>
            <a:endParaRPr lang="ru-RU" sz="2000" dirty="0" smtClean="0"/>
          </a:p>
          <a:p>
            <a:endParaRPr lang="ru-RU" sz="4400" dirty="0" smtClean="0"/>
          </a:p>
          <a:p>
            <a:r>
              <a:rPr lang="en-US" sz="3600" dirty="0" smtClean="0"/>
              <a:t>Mg→MgO→MgSO4→Mg(OH)2</a:t>
            </a:r>
            <a:endParaRPr lang="ru-RU" sz="3600" dirty="0" smtClean="0"/>
          </a:p>
          <a:p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Уравнение реакции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2Mg+O2→2MgO</a:t>
            </a:r>
            <a:endParaRPr lang="ru-RU" sz="3600" dirty="0" smtClean="0"/>
          </a:p>
          <a:p>
            <a:r>
              <a:rPr lang="en-US" sz="3600" dirty="0" smtClean="0"/>
              <a:t>MgO+H2SO4 →MgSO4+H2O</a:t>
            </a:r>
          </a:p>
          <a:p>
            <a:r>
              <a:rPr lang="en-US" sz="3600" dirty="0" smtClean="0"/>
              <a:t>MgSO4+2NaOH →Mg(OH)2+Na2SO4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Интересные факты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Магний входит в состав почти двухсот минералов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Пепел металлического магния тяжелее, чем сам магний.</a:t>
            </a:r>
          </a:p>
          <a:p>
            <a:r>
              <a:rPr lang="ru-RU" dirty="0" smtClean="0"/>
              <a:t>Магний отвечает за защиту организма от процессов, связанных со старением и заболеваниями.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Магний также является основным компонентом заряда </a:t>
            </a:r>
            <a:r>
              <a:rPr lang="ru-RU" b="1" dirty="0" err="1" smtClean="0"/>
              <a:t>светошумовых</a:t>
            </a:r>
            <a:r>
              <a:rPr lang="ru-RU" b="1" dirty="0" smtClean="0"/>
              <a:t> боеприпасов.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Магний входит в состав хлорофилла - великого чародея, который поглощает солнечную энергию и с ее помощью превращает углекислый газ и воду в сложные органические вещества (сахар, крахмал и др.), необходимые для питания человека и животных</a:t>
            </a:r>
          </a:p>
        </p:txBody>
      </p:sp>
      <p:pic>
        <p:nvPicPr>
          <p:cNvPr id="12" name="Picture 2" descr="http://www.v3wall.com/wallpaper/medium/1001/medium_2010011012345610094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2564904"/>
            <a:ext cx="4041775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www.popmech.ru/images/upload/article/7461_1234962827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4104456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У 90% больных, перенесших инфаркт миокарда, выявляется дефицит магния, который усиливается в остром периоде заболевания.</a:t>
            </a:r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4860032" y="1484784"/>
            <a:ext cx="4041775" cy="639762"/>
          </a:xfrm>
        </p:spPr>
        <p:txBody>
          <a:bodyPr>
            <a:noAutofit/>
          </a:bodyPr>
          <a:lstStyle/>
          <a:p>
            <a:r>
              <a:rPr lang="ru-RU" sz="1200" dirty="0"/>
              <a:t>Английские врачи рекомендуют съедать ежедневно по четыре банана, чтобы покрывать примерно половину суточной потребности организма в магнии (она составляет 0,3-0,5 грамма)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http://www.medafarm.ru/sites/default/files/infark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3810000" cy="3857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http://static.migom.by/img/news/5538/rad_mif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420888"/>
            <a:ext cx="3888432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Горение магния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9144000" cy="648072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174</Words>
  <Application>Microsoft Office PowerPoint</Application>
  <PresentationFormat>Экран (4:3)</PresentationFormat>
  <Paragraphs>18</Paragraphs>
  <Slides>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 Генетический ряд</vt:lpstr>
      <vt:lpstr>Уравнение реакции</vt:lpstr>
      <vt:lpstr>Интересные факты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</dc:creator>
  <cp:lastModifiedBy>BEST</cp:lastModifiedBy>
  <cp:revision>25</cp:revision>
  <dcterms:created xsi:type="dcterms:W3CDTF">2014-04-20T03:05:01Z</dcterms:created>
  <dcterms:modified xsi:type="dcterms:W3CDTF">2014-04-23T05:01:14Z</dcterms:modified>
</cp:coreProperties>
</file>