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21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6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76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3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7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2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5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8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59BE-AE5D-4984-A7BC-273B343490F9}" type="datetimeFigureOut">
              <a:rPr lang="ru-RU" smtClean="0"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5369-8875-4801-B343-085F66F0A4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6"/>
            <a:ext cx="8784976" cy="648072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1000" contrast="-12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635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ЮМ И  </a:t>
            </a:r>
          </a:p>
          <a:p>
            <a:pPr algn="ctr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449" y1="22884" x2="16113" y2="69180"/>
                        <a14:foregroundMark x1="43359" y1="39815" x2="45215" y2="47354"/>
                        <a14:foregroundMark x1="48926" y1="37169" x2="48926" y2="43915"/>
                        <a14:foregroundMark x1="70020" y1="40608" x2="68848" y2="48148"/>
                        <a14:foregroundMark x1="76270" y1="43122" x2="76270" y2="48148"/>
                        <a14:foregroundMark x1="19141" y1="50661" x2="27832" y2="64947"/>
                        <a14:foregroundMark x1="11719" y1="60714" x2="2441" y2="69974"/>
                        <a14:foregroundMark x1="79395" y1="6085" x2="93066" y2="228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0607"/>
            <a:ext cx="1584176" cy="116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" b="36333" l="38077" r="611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83" t="537" r="38685" b="63677"/>
          <a:stretch/>
        </p:blipFill>
        <p:spPr bwMode="auto">
          <a:xfrm>
            <a:off x="7999990" y="5733256"/>
            <a:ext cx="1111045" cy="102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3353" y="26064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solidFill>
                <a:srgbClr val="99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1562" y="404664"/>
            <a:ext cx="6763582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5400" b="1" spc="50" dirty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r>
              <a:rPr lang="ru-RU" sz="5400" b="1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рока русского языка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класс</a:t>
            </a:r>
            <a:endParaRPr lang="ru-RU" sz="5400" b="1" cap="none" spc="50" dirty="0">
              <a:ln w="11430"/>
              <a:solidFill>
                <a:srgbClr val="99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4769" y="5301208"/>
            <a:ext cx="439190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– Лицея №2 </a:t>
            </a:r>
            <a:r>
              <a:rPr lang="ru-RU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г.Саратова</a:t>
            </a:r>
            <a:endParaRPr lang="ru-RU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Попова Надежда Дмитриевна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10" y="0"/>
            <a:ext cx="923591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6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6206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958" y="1196752"/>
            <a:ext cx="8056115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9900FF"/>
                </a:solidFill>
                <a:effectLst/>
                <a:latin typeface="Times New Roman"/>
                <a:ea typeface="Calibri"/>
                <a:cs typeface="Times New Roman"/>
              </a:rPr>
              <a:t>  Создать  условия для усвоения детьми новых знаний по данной теме.</a:t>
            </a:r>
            <a:r>
              <a:rPr lang="ru-RU" dirty="0" smtClean="0">
                <a:solidFill>
                  <a:srgbClr val="9900FF"/>
                </a:solidFill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9900FF"/>
                </a:solidFill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 smtClean="0">
                <a:solidFill>
                  <a:srgbClr val="9900FF"/>
                </a:solidFill>
                <a:effectLst/>
                <a:latin typeface="Times New Roman"/>
                <a:ea typeface="Calibri"/>
                <a:cs typeface="Times New Roman"/>
              </a:rPr>
              <a:t>ознакомить с наречиями, их основными признаками – неизменяемостью и примыканием к другим частям речи; выяснить роль наречий в предложении.</a:t>
            </a:r>
            <a:endParaRPr lang="ru-RU" dirty="0">
              <a:solidFill>
                <a:srgbClr val="9900FF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9900FF"/>
                </a:solidFill>
                <a:effectLst/>
                <a:latin typeface="Times New Roman"/>
                <a:ea typeface="Calibri"/>
                <a:cs typeface="Times New Roman"/>
              </a:rPr>
              <a:t>  Развивать орфографическую зоркость, самоконтроль, интерес к предмету и позитивное отношение к изучению русского языка , умение правильно употреблять и писать наречия, работать в паре,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9900FF"/>
                </a:solidFill>
                <a:effectLst/>
                <a:latin typeface="Times New Roman"/>
                <a:ea typeface="Calibri"/>
                <a:cs typeface="Times New Roman"/>
              </a:rPr>
              <a:t>Формировать мотивации к обучению и целенаправленной познавательной деятельности.</a:t>
            </a:r>
            <a:endParaRPr lang="ru-RU" dirty="0">
              <a:solidFill>
                <a:srgbClr val="9900FF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момент.</a:t>
            </a:r>
          </a:p>
          <a:p>
            <a:pPr algn="ctr"/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40118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Прозвенел звонок для нас.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зашли спокойно в класс.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Встали все у парт красиво,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Поздоровались учтиво.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 сели, спинки прямо.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Вижу, класс наш хоть куда. 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начнём урок, друзья. </a:t>
            </a: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69269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ркать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г..л..рея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издал..ка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ребр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внина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..н.. , р..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шать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н..прав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..,  н..нас..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вежл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..вый,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езд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..ном,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вс.гда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рех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к..л..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ктивный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г..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реть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75047"/>
            <a:ext cx="85689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  Прилагательное           Глагол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2160240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алерея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авнина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гроном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1820" y="1059657"/>
            <a:ext cx="3312368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еребряный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енастный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ежливый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1059657"/>
            <a:ext cx="2232248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веркать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ешать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здить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9249" y="3411091"/>
            <a:ext cx="2952328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здалека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едленно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аправо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езде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сегда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Проспрягать 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и </a:t>
            </a:r>
            <a:r>
              <a:rPr 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наречие:  </a:t>
            </a:r>
            <a:r>
              <a:rPr lang="ru-RU" sz="28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медленно</a:t>
            </a:r>
            <a:endParaRPr lang="ru-RU" sz="2800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855876"/>
            <a:ext cx="53285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                                           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1л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решаю медленно 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2л.решаешь медленно 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3л 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</a:t>
            </a:r>
          </a:p>
          <a:p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1л 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решаем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2л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Решаете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</a:t>
            </a:r>
          </a:p>
          <a:p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Решают </a:t>
            </a:r>
            <a:r>
              <a:rPr lang="ru-RU" sz="3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08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1700808"/>
            <a:ext cx="5537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274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Дмитреевна</dc:creator>
  <cp:lastModifiedBy>Надежда Дмитреевна</cp:lastModifiedBy>
  <cp:revision>12</cp:revision>
  <dcterms:created xsi:type="dcterms:W3CDTF">2015-01-06T23:11:59Z</dcterms:created>
  <dcterms:modified xsi:type="dcterms:W3CDTF">2015-01-07T02:37:30Z</dcterms:modified>
</cp:coreProperties>
</file>