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83627" autoAdjust="0"/>
  </p:normalViewPr>
  <p:slideViewPr>
    <p:cSldViewPr>
      <p:cViewPr varScale="1">
        <p:scale>
          <a:sx n="39" d="100"/>
          <a:sy n="39" d="100"/>
        </p:scale>
        <p:origin x="-12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63DDC7-AD8F-41C7-B460-ED8EF06C4A6E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ECDE995-B970-4E15-B73B-0C9C333BE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4451F6-7E0D-45C6-9AE8-3FAE1C2F0961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CB4CA3-C349-46FC-8001-59696793C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7022-AE5A-41C3-924F-AB112AA4E9C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Авторский коллектив Студии военных  художников им.М.Б.Грекова.                      «Подвиг  Михаила   Паникахо». </a:t>
            </a:r>
            <a:endParaRPr lang="ru-RU" i="1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3E55D-A1C8-4523-98C2-BED7D55542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Кривоногов П.А. «На Курской дуге».</a:t>
            </a:r>
            <a:endParaRPr lang="ru-RU" i="1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48E309-7836-4178-A450-10179E00015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Пластов А.А. «Фашист пролетел». 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C438AF-BF5F-48B4-B3D3-963F93FF34E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                      Герасимов С.В.                          «Мать партизана» 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D402D0-5D9F-46D7-9DFE-20EAA751A31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smtClean="0"/>
              <a:t>                  Корецкий В.Г. </a:t>
            </a:r>
            <a:r>
              <a:rPr lang="ru-RU" b="1" i="1" smtClean="0"/>
              <a:t>«Воин Красной Армии, спаси!»</a:t>
            </a:r>
            <a:endParaRPr lang="ru-RU" i="1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2E5A94-95A6-44FA-8903-7D44CB4630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smtClean="0"/>
              <a:t>Подвиг Александра Матросова  ПамфиловА найти  картину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A7D7C6-C60F-458E-893F-029CC3F4EDB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551A8-FD35-4773-B556-E73E822D711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smtClean="0"/>
              <a:t> Пузырьков. В.Г.                            «</a:t>
            </a:r>
            <a:r>
              <a:rPr lang="ru-RU" b="1" i="1" smtClean="0"/>
              <a:t>Солдаты»</a:t>
            </a:r>
            <a:r>
              <a:rPr lang="ru-RU" i="1" smtClean="0"/>
              <a:t>. 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8ABC3D-2D60-47FE-A2BE-066AFDF56BE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 Непринцев.Ю.М.   «Отдых после боя».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2C330-4858-42C9-8641-A87EA1BDD9C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smtClean="0"/>
              <a:t>                                              Лактионов  А.И.  </a:t>
            </a:r>
            <a:r>
              <a:rPr lang="ru-RU" b="1" i="1" smtClean="0"/>
              <a:t>«Письмо с фронта». </a:t>
            </a:r>
            <a:endParaRPr lang="ru-RU" i="1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6AEC6A-EECD-4C55-9721-252A43F2E18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smtClean="0"/>
              <a:t> </a:t>
            </a:r>
            <a:r>
              <a:rPr lang="ru-RU" sz="1800" b="1" i="1" smtClean="0"/>
              <a:t>Тоидзе И.А.   «Родина – мать зовет» </a:t>
            </a: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627FEE-7A53-44C6-9DB1-84517A420CA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Кукрыниксы «Бегство фашистов из Новгорода»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3F5E3B-98C7-478B-A396-EF9ECC0CBC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                     Корин П.Д. «Александр Невский».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C34771-490B-44D7-A6BD-E36C31256AC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smtClean="0"/>
              <a:t>Кривоногов  П.А.  </a:t>
            </a:r>
            <a:r>
              <a:rPr lang="ru-RU" b="1" i="1" smtClean="0"/>
              <a:t>«Победа»</a:t>
            </a:r>
            <a:endParaRPr lang="ru-RU" i="1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1364DC-D3A3-406C-AA20-F09643BF4B5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204147-2E08-4C30-B23A-C73F63CA727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 Кривоногов  П.А.                     «Комиссар Брестской крепости»  .</a:t>
            </a:r>
            <a:r>
              <a:rPr lang="ru-RU" i="1" smtClean="0"/>
              <a:t>  </a:t>
            </a:r>
            <a:endParaRPr lang="ru-RU" b="1" i="1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39FA88-F801-4513-A70B-985E8749D2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1600" b="1" i="1" smtClean="0"/>
              <a:t> Юон.  К.Ф. «Парад на Красной площади» .</a:t>
            </a:r>
            <a:r>
              <a:rPr lang="ru-RU" sz="1600" i="1" smtClean="0"/>
              <a:t> 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D94FED-CB6B-47F2-94A3-16C1FF707A6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                           Дейнека  А.А.  .«Окраина Москвы. Ноябрь 1941г.» </a:t>
            </a:r>
            <a:endParaRPr lang="ru-RU" i="1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349BB-7AD5-41F7-A7BD-555992A76B0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i="1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8EE2FE-D1BE-40D8-A810-0F63EB14EB2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 Кукрыниксы. «Таня».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CC6FD-310F-4CB3-BB2A-B5232397C0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Дейнека А.А. «Оборона Севастополя».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1424A-09E4-418C-A73E-F008F9856C6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i="1" smtClean="0"/>
              <a:t>Лукомский И.А. «Клятва Сталинградцев» .</a:t>
            </a:r>
            <a:endParaRPr lang="ru-RU" i="1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BAD264-D94D-4629-A8EC-0DBDBB1914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639E5-06ED-4756-A391-D21111A620CF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DAC7-9256-424A-948A-F796AE591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1B1DA-13FB-4561-882C-5DAB70EF6453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41888-A672-436E-9A69-3C4410300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B81FB-A77E-4081-986C-FFFC1653A60C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AA61-D63C-4FF8-B233-CE64FE860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A698-AF32-4923-8A5F-1F48F95B981B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75E9F-B402-4D7D-B4F7-94C6703DC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6786-B1A3-4C12-9142-3B893BFF7707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DEB1B-0FF2-4720-93B1-72A2AF05A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96B1E-9469-4E07-8DB4-00AC5B563D31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78F1F-72EF-4E9C-AF41-27558C8F1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F98E-0161-4C86-9A25-121ABFABEA0C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46F24-EBC2-47F7-8304-E5AB1C548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56482-D582-45CE-9430-341F9EBE2795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EE64B-7E59-4D1B-A393-03469A815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2548-8ADC-4223-BBD9-642462245097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A16B0-A263-4037-9E8D-6C8D9B58D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DACA8-9788-4066-AB27-3B74F5D85163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B2684-4FA6-449B-9AC8-698AE6895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B2965-3F6B-45CD-BAAF-DC004F37ECDF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666F-ED32-4B30-976F-7A4FA8C08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818DB1-24BC-4975-8D44-A02B186F6606}" type="datetimeFigureOut">
              <a:rPr lang="ru-RU"/>
              <a:pPr>
                <a:defRPr/>
              </a:pPr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3DBCC6-AB41-4EC0-9B9A-37BA87B45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" name="Рисунок 3" descr="0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7100" y="0"/>
            <a:ext cx="474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428736"/>
            <a:ext cx="885828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Великая Отечественная война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В произведениях живописи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7" name="Содержимое 3" descr="9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214313" y="-285750"/>
            <a:ext cx="9710738" cy="7143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Содержимое 3" descr="10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2000250" y="-428625"/>
            <a:ext cx="12858750" cy="7286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Содержимое 3" descr="11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-26988"/>
            <a:ext cx="9144000" cy="6884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Содержимое 3" descr="12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7408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Содержимое 3" descr="13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286000" y="0"/>
            <a:ext cx="5000625" cy="70532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Содержимое 3" descr="14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28625" y="642938"/>
            <a:ext cx="8218488" cy="5921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Жить для себя Статья Свято-Пантелеимоновский храм в станице Каневской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57188"/>
            <a:ext cx="907732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Содержимое 3" descr="15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14375" y="0"/>
            <a:ext cx="7858125" cy="7632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Содержимое 3" descr="16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9050" y="285750"/>
            <a:ext cx="9124950" cy="5840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Содержимое 3" descr="17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43063" y="-1066800"/>
            <a:ext cx="6042025" cy="792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57313" y="-214313"/>
            <a:ext cx="6357937" cy="795972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Содержимое 3" descr="18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-857250"/>
            <a:ext cx="9144000" cy="8081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Содержимое 3" descr="19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214563" y="0"/>
            <a:ext cx="4305300" cy="789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Содержимое 3" descr="20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428625" y="-733425"/>
            <a:ext cx="9929813" cy="7591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Содержимое 3" descr="последний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143125" y="-766763"/>
            <a:ext cx="4956175" cy="7624763"/>
          </a:xfrm>
        </p:spPr>
      </p:pic>
      <p:sp>
        <p:nvSpPr>
          <p:cNvPr id="5" name="Прямоугольник 4"/>
          <p:cNvSpPr/>
          <p:nvPr/>
        </p:nvSpPr>
        <p:spPr>
          <a:xfrm>
            <a:off x="1428728" y="1714488"/>
            <a:ext cx="6887911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Сохранить, сохранить,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Сохранить эту землю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Живую нить!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9" name="Содержимое 3" descr="2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57188" y="-1455738"/>
            <a:ext cx="8286750" cy="8313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3" name="Содержимое 3" descr="3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71438" y="0"/>
            <a:ext cx="9215438" cy="6819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7" name="Содержимое 3" descr="4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214313" y="0"/>
            <a:ext cx="101965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 к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85775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Содержимое 3" descr="5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572625" cy="6910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Содержимое 3" descr="7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571500" y="357188"/>
            <a:ext cx="11884025" cy="6286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3" name="Содержимое 3" descr="8.bmp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214313" y="500063"/>
            <a:ext cx="9572626" cy="5983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201</Words>
  <Application>Microsoft Office PowerPoint</Application>
  <PresentationFormat>Экран (4:3)</PresentationFormat>
  <Paragraphs>47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Алина</dc:creator>
  <cp:lastModifiedBy>re</cp:lastModifiedBy>
  <cp:revision>75</cp:revision>
  <dcterms:created xsi:type="dcterms:W3CDTF">2009-03-23T06:06:51Z</dcterms:created>
  <dcterms:modified xsi:type="dcterms:W3CDTF">2015-02-08T21:45:58Z</dcterms:modified>
</cp:coreProperties>
</file>