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E76602-545A-4256-BFBC-470B121593CD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BEB39D-BFB1-42CC-BDC7-37B9AD7E1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5" Type="http://schemas.openxmlformats.org/officeDocument/2006/relationships/image" Target="../media/image3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046%20DJ%20Smash%20feat.%20Timur%20Rodrigez%20-%20Jump.mp3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mp3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4.mp3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3226332_lar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5657671"/>
            <a:ext cx="6156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Зинина Елена Александровна 209-533-912</a:t>
            </a:r>
          </a:p>
          <a:p>
            <a:pPr algn="ctr"/>
            <a:r>
              <a:rPr lang="ru-RU" b="1" dirty="0" smtClean="0"/>
              <a:t>Дмитриенко Светлана Анатольевна 248-474-812</a:t>
            </a:r>
          </a:p>
          <a:p>
            <a:pPr algn="ctr"/>
            <a:r>
              <a:rPr lang="ru-RU" b="1" dirty="0" smtClean="0"/>
              <a:t>Кузнецова Елена Борисовна 246-175-583</a:t>
            </a:r>
          </a:p>
          <a:p>
            <a:pPr algn="ctr"/>
            <a:r>
              <a:rPr lang="ru-RU" b="1" dirty="0" smtClean="0"/>
              <a:t>Преподавание в начальной школе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2050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дминистратор\Desktop\1847089_635065091118048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71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дминистратор\Desktop\1301327583_05fcc5ebd9f3ddf1ba8526b12137f9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uiza._-_Pervyj_raz_v_pervyj_klass_provozhayut_mamy_nas_CHto_zhe_katitsya_slezinka_iz_eyo_krasivyh_glaz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4826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79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Desktop\23463947512209414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учат в школе мину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2669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10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052545"/>
            <a:ext cx="9036496" cy="1805455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ПАРАД ШКОЛЬНЫХ НАУК!</a:t>
            </a:r>
            <a:endParaRPr lang="ru-RU" sz="6000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дминистратор\Desktop\1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4"/>
            <a:ext cx="3275856" cy="4933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17295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68" y="0"/>
            <a:ext cx="3238032" cy="494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1255311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84"/>
            <a:ext cx="3168352" cy="389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истратор\Desktop\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772816"/>
            <a:ext cx="3312368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48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истратор\Desktop\image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46 DJ Smash feat. Timur Rodrigez - Ju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072330" y="3571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88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дминистратор\Desktop\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56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дминистратор\Desktop\3415_peremenka_610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79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дминистратор\Desktop\506544_506544forumtonnel.gi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astushki_-_melodiya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0830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7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истратор\Desktop\2775_1501ebe1f9d0fe2e20fe2508e3eded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na Petryasheva Deti zemli  (mp3top100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64288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96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</TotalTime>
  <Words>20</Words>
  <Application>Microsoft Office PowerPoint</Application>
  <PresentationFormat>Экран (4:3)</PresentationFormat>
  <Paragraphs>5</Paragraphs>
  <Slides>10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5</cp:revision>
  <dcterms:created xsi:type="dcterms:W3CDTF">2014-05-22T14:46:12Z</dcterms:created>
  <dcterms:modified xsi:type="dcterms:W3CDTF">2014-12-22T14:30:14Z</dcterms:modified>
</cp:coreProperties>
</file>