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4" r:id="rId2"/>
    <p:sldId id="257" r:id="rId3"/>
    <p:sldId id="259" r:id="rId4"/>
    <p:sldId id="260" r:id="rId5"/>
    <p:sldId id="265" r:id="rId6"/>
    <p:sldId id="261" r:id="rId7"/>
    <p:sldId id="279" r:id="rId8"/>
    <p:sldId id="262" r:id="rId9"/>
    <p:sldId id="275" r:id="rId10"/>
    <p:sldId id="269" r:id="rId11"/>
    <p:sldId id="266" r:id="rId12"/>
    <p:sldId id="277" r:id="rId13"/>
    <p:sldId id="276" r:id="rId14"/>
    <p:sldId id="268" r:id="rId15"/>
    <p:sldId id="264" r:id="rId16"/>
    <p:sldId id="267" r:id="rId17"/>
    <p:sldId id="270" r:id="rId18"/>
    <p:sldId id="271" r:id="rId19"/>
    <p:sldId id="272" r:id="rId20"/>
    <p:sldId id="286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6" autoAdjust="0"/>
    <p:restoredTop sz="94702" autoAdjust="0"/>
  </p:normalViewPr>
  <p:slideViewPr>
    <p:cSldViewPr>
      <p:cViewPr varScale="1">
        <p:scale>
          <a:sx n="45" d="100"/>
          <a:sy n="45" d="100"/>
        </p:scale>
        <p:origin x="-11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8280920" cy="208823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</a:rPr>
              <a:t>Интересное знакомство. Привет из солнечной…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2172958548686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285915" y="0"/>
            <a:ext cx="10429915" cy="68580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asa_Nord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785982" y="0"/>
            <a:ext cx="10929982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500362" y="-357214"/>
            <a:ext cx="13501782" cy="7715303"/>
          </a:xfrm>
        </p:spPr>
      </p:pic>
    </p:spTree>
    <p:extLst>
      <p:ext uri="{BB962C8B-B14F-4D97-AF65-F5344CB8AC3E}">
        <p14:creationId xmlns:p14="http://schemas.microsoft.com/office/powerpoint/2010/main" xmlns="" val="42175057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fab70b46f4b4145a034d6d70aeb56c2_538_8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e13d1c92daf62c789d2fae7be413117_306_8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143040" y="0"/>
            <a:ext cx="1064423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Cross_in_Moldova_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a1e9_9b5de40b_XL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571536" y="0"/>
            <a:ext cx="10072757" cy="68580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ldov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571668" y="-285776"/>
            <a:ext cx="10929982" cy="7143776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214478" y="-285776"/>
            <a:ext cx="10644262" cy="7143776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c0ca93f6daf5d684111d4c9c5bf43fd_306_8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500230" y="0"/>
            <a:ext cx="10644230" cy="68580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28924" y="0"/>
            <a:ext cx="13858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Благодарим за внимание!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714544" y="0"/>
            <a:ext cx="10858544" cy="68580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9007564_8269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0"/>
            <a:ext cx="8858312" cy="6830008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he Codri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642974" y="0"/>
            <a:ext cx="9786974" cy="6858000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scad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gricultural_landscap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285916" y="0"/>
            <a:ext cx="10787106" cy="6858000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345bdaffb1d6b237c1e6fbf6c07b4e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0622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fef35fba1df3c855c81dc34a29a35526592951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11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 из солнечной…</dc:title>
  <dc:creator>revaz</dc:creator>
  <cp:lastModifiedBy>re</cp:lastModifiedBy>
  <cp:revision>25</cp:revision>
  <dcterms:modified xsi:type="dcterms:W3CDTF">2015-02-03T13:43:52Z</dcterms:modified>
</cp:coreProperties>
</file>