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819992eb2bcbf6ef66a9bd1c1ba9417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2071678"/>
            <a:ext cx="4051616" cy="34335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Содержимое 5" descr="5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75741" y="2071678"/>
            <a:ext cx="4589617" cy="34290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94273387_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85786" y="1785926"/>
            <a:ext cx="3354730" cy="39008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Содержимое 5" descr="7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1928802"/>
            <a:ext cx="4136260" cy="32147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Содержимое 8" descr="love64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1" y="142851"/>
            <a:ext cx="8705230" cy="66649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</cp:revision>
  <dcterms:modified xsi:type="dcterms:W3CDTF">2014-12-18T05:05:54Z</dcterms:modified>
</cp:coreProperties>
</file>