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7" autoAdjust="0"/>
    <p:restoredTop sz="94624" autoAdjust="0"/>
  </p:normalViewPr>
  <p:slideViewPr>
    <p:cSldViewPr snapToGrid="0">
      <p:cViewPr varScale="1">
        <p:scale>
          <a:sx n="105" d="100"/>
          <a:sy n="105" d="100"/>
        </p:scale>
        <p:origin x="17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B4160-539D-40F4-8A65-BDC8D885160B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2F13-3026-4038-9A46-0CADBA02A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886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B4160-539D-40F4-8A65-BDC8D885160B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2F13-3026-4038-9A46-0CADBA02A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51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B4160-539D-40F4-8A65-BDC8D885160B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2F13-3026-4038-9A46-0CADBA02A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25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B4160-539D-40F4-8A65-BDC8D885160B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2F13-3026-4038-9A46-0CADBA02A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72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B4160-539D-40F4-8A65-BDC8D885160B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2F13-3026-4038-9A46-0CADBA02A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60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B4160-539D-40F4-8A65-BDC8D885160B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2F13-3026-4038-9A46-0CADBA02A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99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B4160-539D-40F4-8A65-BDC8D885160B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2F13-3026-4038-9A46-0CADBA02A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78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B4160-539D-40F4-8A65-BDC8D885160B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2F13-3026-4038-9A46-0CADBA02A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65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B4160-539D-40F4-8A65-BDC8D885160B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2F13-3026-4038-9A46-0CADBA02A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93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B4160-539D-40F4-8A65-BDC8D885160B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2F13-3026-4038-9A46-0CADBA02A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19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B4160-539D-40F4-8A65-BDC8D885160B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2F13-3026-4038-9A46-0CADBA02A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5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B4160-539D-40F4-8A65-BDC8D885160B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82F13-3026-4038-9A46-0CADBA02A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0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71" y="73153"/>
            <a:ext cx="12310871" cy="6857999"/>
          </a:xfrm>
        </p:spPr>
      </p:pic>
    </p:spTree>
    <p:extLst>
      <p:ext uri="{BB962C8B-B14F-4D97-AF65-F5344CB8AC3E}">
        <p14:creationId xmlns:p14="http://schemas.microsoft.com/office/powerpoint/2010/main" val="105442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7000"/>
                <a:lumOff val="3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55541" y="301752"/>
            <a:ext cx="3023857" cy="60359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</a:t>
            </a:r>
            <a:r>
              <a:rPr lang="ru-RU" dirty="0" smtClean="0">
                <a:solidFill>
                  <a:srgbClr val="FFC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ОКТЯБРЬ</a:t>
            </a:r>
            <a:endParaRPr lang="ru-RU" dirty="0">
              <a:solidFill>
                <a:srgbClr val="FFC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12" y="1316942"/>
            <a:ext cx="6748041" cy="4655595"/>
          </a:xfrm>
          <a:gradFill>
            <a:gsLst>
              <a:gs pos="0">
                <a:schemeClr val="bg1">
                  <a:lumMod val="9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</p:pic>
    </p:spTree>
    <p:extLst>
      <p:ext uri="{BB962C8B-B14F-4D97-AF65-F5344CB8AC3E}">
        <p14:creationId xmlns:p14="http://schemas.microsoft.com/office/powerpoint/2010/main" val="8171948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</a:t>
            </a:r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  ОКТЯБРЕ  РОДИЛИСЬ </a:t>
            </a:r>
            <a:endParaRPr lang="ru-RU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58" y="1825625"/>
            <a:ext cx="6574421" cy="4262660"/>
          </a:xfrm>
        </p:spPr>
      </p:pic>
    </p:spTree>
    <p:extLst>
      <p:ext uri="{BB962C8B-B14F-4D97-AF65-F5344CB8AC3E}">
        <p14:creationId xmlns:p14="http://schemas.microsoft.com/office/powerpoint/2010/main" val="3738475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363770" y="175003"/>
            <a:ext cx="2172833" cy="51306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</a:t>
            </a:r>
            <a:r>
              <a:rPr lang="ru-RU" dirty="0" smtClean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НОЯБРЬ</a:t>
            </a:r>
            <a:endParaRPr lang="ru-RU" dirty="0">
              <a:solidFill>
                <a:srgbClr val="00B0F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900" y="1259006"/>
            <a:ext cx="8157172" cy="5241956"/>
          </a:xfrm>
        </p:spPr>
      </p:pic>
    </p:spTree>
    <p:extLst>
      <p:ext uri="{BB962C8B-B14F-4D97-AF65-F5344CB8AC3E}">
        <p14:creationId xmlns:p14="http://schemas.microsoft.com/office/powerpoint/2010/main" val="198894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 НОЯБРЕ РОДИЛИСЬ           </a:t>
            </a:r>
            <a:endParaRPr lang="ru-RU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7948">
            <a:off x="791060" y="1824694"/>
            <a:ext cx="5828818" cy="4222541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8149">
            <a:off x="8124217" y="1307939"/>
            <a:ext cx="3450467" cy="4734087"/>
          </a:xfrm>
        </p:spPr>
      </p:pic>
    </p:spTree>
    <p:extLst>
      <p:ext uri="{BB962C8B-B14F-4D97-AF65-F5344CB8AC3E}">
        <p14:creationId xmlns:p14="http://schemas.microsoft.com/office/powerpoint/2010/main" val="1731876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415414"/>
              </p:ext>
            </p:extLst>
          </p:nvPr>
        </p:nvGraphicFramePr>
        <p:xfrm>
          <a:off x="584703" y="920279"/>
          <a:ext cx="9989820" cy="51917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</a:tblGrid>
              <a:tr h="370840">
                <a:tc gridSpan="10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rowSpan="2" gridSpan="8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254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8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680">
                <a:tc gridSpan="19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8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370840">
                <a:tc gridSpan="9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rowSpan="2" gridSpan="8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8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10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836557" y="915609"/>
          <a:ext cx="4732020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807857" y="1274837"/>
          <a:ext cx="2628900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25780"/>
                <a:gridCol w="525780"/>
                <a:gridCol w="525780"/>
                <a:gridCol w="525780"/>
                <a:gridCol w="5257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807857" y="1650394"/>
          <a:ext cx="3680460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223986" y="2025951"/>
          <a:ext cx="3680460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775200" y="3152623"/>
          <a:ext cx="3680460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314042" y="3544509"/>
          <a:ext cx="2103120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25780"/>
                <a:gridCol w="525780"/>
                <a:gridCol w="525780"/>
                <a:gridCol w="5257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269014" y="3887409"/>
          <a:ext cx="3154680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25780"/>
                <a:gridCol w="525780"/>
                <a:gridCol w="525780"/>
                <a:gridCol w="525780"/>
                <a:gridCol w="525780"/>
                <a:gridCol w="5257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807857" y="4246638"/>
          <a:ext cx="3680460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803866" y="4618203"/>
          <a:ext cx="2628900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25780"/>
                <a:gridCol w="525780"/>
                <a:gridCol w="525780"/>
                <a:gridCol w="525780"/>
                <a:gridCol w="5257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Ц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836557" y="4997752"/>
          <a:ext cx="2628900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25780"/>
                <a:gridCol w="525780"/>
                <a:gridCol w="525780"/>
                <a:gridCol w="525780"/>
                <a:gridCol w="5257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595086" y="5356979"/>
          <a:ext cx="6309360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285342" y="5748866"/>
          <a:ext cx="3680460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Рисунок 20" descr="5a35c3ab32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31973" y="1869440"/>
            <a:ext cx="2064512" cy="1950720"/>
          </a:xfrm>
          <a:prstGeom prst="rect">
            <a:avLst/>
          </a:prstGeom>
        </p:spPr>
      </p:pic>
      <p:pic>
        <p:nvPicPr>
          <p:cNvPr id="22" name="Рисунок 21" descr="e48b58eeb8b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65" y="2600959"/>
            <a:ext cx="2336801" cy="2336801"/>
          </a:xfrm>
          <a:prstGeom prst="rect">
            <a:avLst/>
          </a:prstGeom>
        </p:spPr>
      </p:pic>
      <p:pic>
        <p:nvPicPr>
          <p:cNvPr id="23" name="Рисунок 22" descr="63595610_1283594532_lis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606337">
            <a:off x="90507" y="498444"/>
            <a:ext cx="1812917" cy="1134368"/>
          </a:xfrm>
          <a:prstGeom prst="rect">
            <a:avLst/>
          </a:prstGeom>
        </p:spPr>
      </p:pic>
      <p:pic>
        <p:nvPicPr>
          <p:cNvPr id="24" name="Рисунок 23" descr="63595610_1283594532_lis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815504">
            <a:off x="1340186" y="239321"/>
            <a:ext cx="1812917" cy="1134368"/>
          </a:xfrm>
          <a:prstGeom prst="rect">
            <a:avLst/>
          </a:prstGeom>
        </p:spPr>
      </p:pic>
      <p:pic>
        <p:nvPicPr>
          <p:cNvPr id="25" name="Рисунок 24" descr="63595610_1283594532_lis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150512">
            <a:off x="10128587" y="4920387"/>
            <a:ext cx="1812917" cy="113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3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</a:t>
            </a:r>
            <a:r>
              <a:rPr lang="ru-RU" b="1" dirty="0" smtClean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ПОЖЕЛАНИЯ ОТ ДРУЗЕЙ</a:t>
            </a:r>
            <a:endParaRPr lang="ru-RU" b="1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62" y="1690688"/>
            <a:ext cx="7926875" cy="4718262"/>
          </a:xfrm>
        </p:spPr>
      </p:pic>
    </p:spTree>
    <p:extLst>
      <p:ext uri="{BB962C8B-B14F-4D97-AF65-F5344CB8AC3E}">
        <p14:creationId xmlns:p14="http://schemas.microsoft.com/office/powerpoint/2010/main" val="3754368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5909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307" y="68671"/>
            <a:ext cx="10515600" cy="1325563"/>
          </a:xfrm>
        </p:spPr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dirty="0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СЛАДКОЕЖКА </a:t>
            </a:r>
            <a:r>
              <a:rPr lang="ru-RU" dirty="0" smtClean="0"/>
              <a:t>             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32" y="1394234"/>
            <a:ext cx="9370336" cy="5359651"/>
          </a:xfrm>
        </p:spPr>
      </p:pic>
    </p:spTree>
    <p:extLst>
      <p:ext uri="{BB962C8B-B14F-4D97-AF65-F5344CB8AC3E}">
        <p14:creationId xmlns:p14="http://schemas.microsoft.com/office/powerpoint/2010/main" val="119852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ОБНОВЛЕНИЕ ГАРДЕРОБА</a:t>
            </a:r>
            <a:endParaRPr lang="ru-RU" dirty="0">
              <a:solidFill>
                <a:srgbClr val="7030A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1" y="1466662"/>
            <a:ext cx="4880392" cy="481894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82" y="2969536"/>
            <a:ext cx="4572000" cy="3470535"/>
          </a:xfrm>
        </p:spPr>
      </p:pic>
    </p:spTree>
    <p:extLst>
      <p:ext uri="{BB962C8B-B14F-4D97-AF65-F5344CB8AC3E}">
        <p14:creationId xmlns:p14="http://schemas.microsoft.com/office/powerpoint/2010/main" val="278045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</a:t>
            </a:r>
            <a:r>
              <a:rPr lang="ru-RU" dirty="0" smtClean="0">
                <a:solidFill>
                  <a:srgbClr val="00B05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НАКОРМИ МЕНЯ</a:t>
            </a:r>
            <a:endParaRPr lang="ru-RU" dirty="0">
              <a:solidFill>
                <a:srgbClr val="00B05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17" y="1825625"/>
            <a:ext cx="5795765" cy="4351338"/>
          </a:xfrm>
        </p:spPr>
      </p:pic>
    </p:spTree>
    <p:extLst>
      <p:ext uri="{BB962C8B-B14F-4D97-AF65-F5344CB8AC3E}">
        <p14:creationId xmlns:p14="http://schemas.microsoft.com/office/powerpoint/2010/main" val="247345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4988" y="-272257"/>
            <a:ext cx="3932237" cy="11176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        </a:t>
            </a:r>
            <a:r>
              <a:rPr lang="ru-RU" sz="4000" b="1" dirty="0" smtClean="0">
                <a:solidFill>
                  <a:srgbClr val="FF0000"/>
                </a:solidFill>
              </a:rPr>
              <a:t>Германия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845342"/>
            <a:ext cx="5613400" cy="5326857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83381" y="845343"/>
            <a:ext cx="4581525" cy="556815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День Рождение в Германии можно по праву назвать Днем Огней. В этот день один из членов семьи встает с рассветом и зажигает свечи в доме и на праздничном пироге, которые горят целый день. По традиции, свеч на пироге на одну больше, чем лет имениннику. Потому что одна свеча — это символ, который должен принести имениннику удачу. И только после завершения праздничного ужина, поздно вечером именинник может загадать желание и задуть свечи. </a:t>
            </a:r>
          </a:p>
        </p:txBody>
      </p:sp>
    </p:spTree>
    <p:extLst>
      <p:ext uri="{BB962C8B-B14F-4D97-AF65-F5344CB8AC3E}">
        <p14:creationId xmlns:p14="http://schemas.microsoft.com/office/powerpoint/2010/main" val="170046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</a:t>
            </a:r>
            <a:r>
              <a:rPr lang="ru-RU" dirty="0" smtClean="0"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ВОПРОС -  ОТВЕТ</a:t>
            </a:r>
            <a:endParaRPr lang="ru-RU" dirty="0">
              <a:solidFill>
                <a:srgbClr val="C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351" y="1484768"/>
            <a:ext cx="7182936" cy="5060887"/>
          </a:xfrm>
        </p:spPr>
      </p:pic>
    </p:spTree>
    <p:extLst>
      <p:ext uri="{BB962C8B-B14F-4D97-AF65-F5344CB8AC3E}">
        <p14:creationId xmlns:p14="http://schemas.microsoft.com/office/powerpoint/2010/main" val="10430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2429"/>
            <a:ext cx="10515600" cy="1618260"/>
          </a:xfrm>
        </p:spPr>
        <p:txBody>
          <a:bodyPr/>
          <a:lstStyle/>
          <a:p>
            <a:r>
              <a:rPr lang="ru-RU" dirty="0" smtClean="0"/>
              <a:t>                 </a:t>
            </a:r>
            <a:r>
              <a:rPr lang="ru-RU" dirty="0" smtClean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Волшебный мешочек</a:t>
            </a:r>
            <a:endParaRPr lang="ru-RU" dirty="0">
              <a:solidFill>
                <a:srgbClr val="00B0F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146" y="1502875"/>
            <a:ext cx="5175278" cy="5024863"/>
          </a:xfrm>
        </p:spPr>
      </p:pic>
    </p:spTree>
    <p:extLst>
      <p:ext uri="{BB962C8B-B14F-4D97-AF65-F5344CB8AC3E}">
        <p14:creationId xmlns:p14="http://schemas.microsoft.com/office/powerpoint/2010/main" val="73846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</a:t>
            </a:r>
            <a:r>
              <a:rPr lang="ru-RU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ТАНЦЕВАЛЬНЫЙ</a:t>
            </a:r>
            <a:endParaRPr lang="ru-RU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61" y="1469171"/>
            <a:ext cx="5794218" cy="376373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121" y="3069125"/>
            <a:ext cx="5586742" cy="3658054"/>
          </a:xfrm>
        </p:spPr>
      </p:pic>
    </p:spTree>
    <p:extLst>
      <p:ext uri="{BB962C8B-B14F-4D97-AF65-F5344CB8AC3E}">
        <p14:creationId xmlns:p14="http://schemas.microsoft.com/office/powerpoint/2010/main" val="26061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r>
              <a:rPr lang="ru-RU" dirty="0" smtClean="0">
                <a:solidFill>
                  <a:srgbClr val="FFC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КТО БЫСТРЕЕ СЪЕСТ БАНАН</a:t>
            </a:r>
            <a:endParaRPr lang="ru-RU" dirty="0">
              <a:solidFill>
                <a:srgbClr val="FFC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52" y="1690688"/>
            <a:ext cx="7423842" cy="5036037"/>
          </a:xfrm>
        </p:spPr>
      </p:pic>
    </p:spTree>
    <p:extLst>
      <p:ext uri="{BB962C8B-B14F-4D97-AF65-F5344CB8AC3E}">
        <p14:creationId xmlns:p14="http://schemas.microsoft.com/office/powerpoint/2010/main" val="89999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       ВОЛШЕБНАЯ ВЕРЁВКА</a:t>
            </a:r>
            <a:endParaRPr lang="ru-RU" dirty="0">
              <a:solidFill>
                <a:srgbClr val="C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41" y="3639493"/>
            <a:ext cx="3023707" cy="2161630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73" y="1690687"/>
            <a:ext cx="6520759" cy="4284599"/>
          </a:xfrm>
        </p:spPr>
      </p:pic>
    </p:spTree>
    <p:extLst>
      <p:ext uri="{BB962C8B-B14F-4D97-AF65-F5344CB8AC3E}">
        <p14:creationId xmlns:p14="http://schemas.microsoft.com/office/powerpoint/2010/main" val="47112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040" y="138789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               ОТГАДАЙ ПЕСНЮ</a:t>
            </a:r>
            <a:endParaRPr lang="ru-RU" dirty="0">
              <a:solidFill>
                <a:srgbClr val="7030A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63" y="1554886"/>
            <a:ext cx="4956017" cy="3324931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72" y="2734857"/>
            <a:ext cx="4826251" cy="3518066"/>
          </a:xfrm>
        </p:spPr>
      </p:pic>
    </p:spTree>
    <p:extLst>
      <p:ext uri="{BB962C8B-B14F-4D97-AF65-F5344CB8AC3E}">
        <p14:creationId xmlns:p14="http://schemas.microsoft.com/office/powerpoint/2010/main" val="163774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ЧТО ГОСТИ ДУМАЮТ О ИМЕНИННИКАХ</a:t>
            </a:r>
            <a:endParaRPr lang="ru-RU" dirty="0"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16" y="1466661"/>
            <a:ext cx="7882360" cy="5391339"/>
          </a:xfrm>
        </p:spPr>
      </p:pic>
    </p:spTree>
    <p:extLst>
      <p:ext uri="{BB962C8B-B14F-4D97-AF65-F5344CB8AC3E}">
        <p14:creationId xmlns:p14="http://schemas.microsoft.com/office/powerpoint/2010/main" val="270314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</a:t>
            </a:r>
            <a:r>
              <a:rPr lang="ru-RU" dirty="0" smtClean="0"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СЛАДКАЯ ЦЕПОЧКА</a:t>
            </a:r>
            <a:endParaRPr lang="ru-RU" dirty="0">
              <a:solidFill>
                <a:srgbClr val="00B0F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439501"/>
            <a:ext cx="4380706" cy="4961489"/>
          </a:xfrm>
        </p:spPr>
      </p:pic>
    </p:spTree>
    <p:extLst>
      <p:ext uri="{BB962C8B-B14F-4D97-AF65-F5344CB8AC3E}">
        <p14:creationId xmlns:p14="http://schemas.microsoft.com/office/powerpoint/2010/main" val="265803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БЕСПРОИГРЫШНАЯ ЛОТЕРЕЯ</a:t>
            </a:r>
            <a:endParaRPr lang="ru-RU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35" y="1584356"/>
            <a:ext cx="6337425" cy="4753070"/>
          </a:xfrm>
        </p:spPr>
      </p:pic>
    </p:spTree>
    <p:extLst>
      <p:ext uri="{BB962C8B-B14F-4D97-AF65-F5344CB8AC3E}">
        <p14:creationId xmlns:p14="http://schemas.microsoft.com/office/powerpoint/2010/main" val="245909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dirty="0" smtClean="0"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ПОЗДРАВЛЕНИЯ ОТ ДРУЗЕЙ</a:t>
            </a:r>
            <a:endParaRPr lang="ru-RU" dirty="0">
              <a:solidFill>
                <a:srgbClr val="C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923" y="1548142"/>
            <a:ext cx="7396681" cy="4789283"/>
          </a:xfrm>
        </p:spPr>
      </p:pic>
    </p:spTree>
    <p:extLst>
      <p:ext uri="{BB962C8B-B14F-4D97-AF65-F5344CB8AC3E}">
        <p14:creationId xmlns:p14="http://schemas.microsoft.com/office/powerpoint/2010/main" val="3346748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9787" y="225425"/>
            <a:ext cx="3932237" cy="762000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rgbClr val="00B0F0"/>
                </a:solidFill>
              </a:rPr>
              <a:t>Россия и Италия 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0" y="749300"/>
            <a:ext cx="3822699" cy="49022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39788" y="1333500"/>
            <a:ext cx="3932237" cy="453548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3200" dirty="0">
                <a:solidFill>
                  <a:srgbClr val="7030A0"/>
                </a:solidFill>
              </a:rPr>
              <a:t>В России и Италии на день рождения именинника традиционно дергают за уши. </a:t>
            </a:r>
          </a:p>
        </p:txBody>
      </p:sp>
    </p:spTree>
    <p:extLst>
      <p:ext uri="{BB962C8B-B14F-4D97-AF65-F5344CB8AC3E}">
        <p14:creationId xmlns:p14="http://schemas.microsoft.com/office/powerpoint/2010/main" val="4731336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980" y="817798"/>
            <a:ext cx="10515600" cy="1325563"/>
          </a:xfrm>
        </p:spPr>
        <p:txBody>
          <a:bodyPr>
            <a:prstTxWarp prst="textCircle">
              <a:avLst/>
            </a:prstTxWarp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С ДНЁМ РОЖДЕНИЯ!!!</a:t>
            </a:r>
            <a:endParaRPr lang="ru-RU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44" y="1312752"/>
            <a:ext cx="4916033" cy="5273644"/>
          </a:xfrm>
        </p:spPr>
      </p:pic>
    </p:spTree>
    <p:extLst>
      <p:ext uri="{BB962C8B-B14F-4D97-AF65-F5344CB8AC3E}">
        <p14:creationId xmlns:p14="http://schemas.microsoft.com/office/powerpoint/2010/main" val="271408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6300"/>
          </a:xfrm>
        </p:spPr>
        <p:txBody>
          <a:bodyPr/>
          <a:lstStyle/>
          <a:p>
            <a:r>
              <a:rPr lang="ru-RU" dirty="0" smtClean="0"/>
              <a:t>             </a:t>
            </a:r>
            <a:r>
              <a:rPr lang="ru-RU" dirty="0" smtClean="0">
                <a:solidFill>
                  <a:srgbClr val="0070C0"/>
                </a:solidFill>
              </a:rPr>
              <a:t>Мексика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52096"/>
            <a:ext cx="6172200" cy="4544282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85879" y="1803903"/>
            <a:ext cx="3932237" cy="381158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2800" dirty="0">
                <a:solidFill>
                  <a:srgbClr val="00B0F0"/>
                </a:solidFill>
              </a:rPr>
              <a:t>В Мексике, на день рождения, вместо задувания свечей на торте, принято разбивать </a:t>
            </a:r>
            <a:r>
              <a:rPr lang="ru-RU" sz="2800" dirty="0" err="1">
                <a:solidFill>
                  <a:srgbClr val="00B0F0"/>
                </a:solidFill>
              </a:rPr>
              <a:t>пиньяту</a:t>
            </a:r>
            <a:r>
              <a:rPr lang="ru-RU" sz="2800" dirty="0">
                <a:solidFill>
                  <a:srgbClr val="00B0F0"/>
                </a:solidFill>
              </a:rPr>
              <a:t> (куклу наполненную конфетами) с завязанными глазами.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52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9788" y="88900"/>
            <a:ext cx="3932237" cy="119380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    Дания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ru-RU" sz="2000" dirty="0">
                <a:solidFill>
                  <a:srgbClr val="C00000"/>
                </a:solidFill>
              </a:rPr>
              <a:t>В этой стране в День Рождения семья именинника вывешивает из окна флаг — это символ того, что сегодня в этом доме празднуют День Рождение. Обычно, подарки детям ставят у самой кровати, и как только ребенок утром открывает глаза, он сразу приступает к распаковке.</a:t>
            </a:r>
          </a:p>
          <a:p>
            <a:pPr algn="just">
              <a:lnSpc>
                <a:spcPct val="170000"/>
              </a:lnSpc>
            </a:pPr>
            <a:r>
              <a:rPr lang="ru-RU" sz="2000" dirty="0">
                <a:solidFill>
                  <a:srgbClr val="C00000"/>
                </a:solidFill>
              </a:rPr>
              <a:t> По датской традиции в День Рождение принято усаживать малыша в праздничное кресло и поднимать столько раз, сколько лет исполнилось ребенку. Плюс дополнительный раз — на удачу.</a:t>
            </a:r>
          </a:p>
          <a:p>
            <a:endParaRPr lang="ru-RU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0170" y="1282700"/>
            <a:ext cx="4310062" cy="404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530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9788" y="262550"/>
            <a:ext cx="3932237" cy="102304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         </a:t>
            </a:r>
            <a:r>
              <a:rPr lang="ru-RU" sz="4000" b="1" dirty="0" smtClean="0">
                <a:solidFill>
                  <a:srgbClr val="00B050"/>
                </a:solidFill>
              </a:rPr>
              <a:t>Китай</a:t>
            </a:r>
            <a:r>
              <a:rPr lang="ru-RU" dirty="0">
                <a:solidFill>
                  <a:srgbClr val="00B050"/>
                </a:solidFill>
              </a:rPr>
              <a:t/>
            </a:r>
            <a:br>
              <a:rPr lang="ru-RU" dirty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2" b="23702"/>
          <a:stretch>
            <a:fillRect/>
          </a:stretch>
        </p:blipFill>
        <p:spPr>
          <a:xfrm>
            <a:off x="5350598" y="697117"/>
            <a:ext cx="6237838" cy="554072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39788" y="1104523"/>
            <a:ext cx="3932237" cy="4764465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220000"/>
              </a:lnSpc>
            </a:pPr>
            <a:r>
              <a:rPr lang="ru-RU" sz="2800" b="1" dirty="0">
                <a:solidFill>
                  <a:srgbClr val="92D050"/>
                </a:solidFill>
              </a:rPr>
              <a:t>Главным блюдом этого праздника в Китае является лапша. Она является главным атрибутом праздничного стола, так как является символом долгой жизни. В этот день имениннику обязательно дарятся деньги (в независимости от возраста).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5960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1688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95493" y="228292"/>
            <a:ext cx="3078178" cy="5221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</a:t>
            </a:r>
            <a:r>
              <a:rPr lang="ru-RU" b="1" dirty="0">
                <a:ln w="12700" cmpd="sng">
                  <a:solidFill>
                    <a:srgbClr val="92D05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СЕНТЯБРЬ</a:t>
            </a:r>
            <a:r>
              <a:rPr lang="ru-RU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/>
              <a:t>      </a:t>
            </a:r>
            <a:endParaRPr lang="ru-RU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86" y="1064871"/>
            <a:ext cx="9421792" cy="5793129"/>
          </a:xfrm>
        </p:spPr>
      </p:pic>
    </p:spTree>
    <p:extLst>
      <p:ext uri="{BB962C8B-B14F-4D97-AF65-F5344CB8AC3E}">
        <p14:creationId xmlns:p14="http://schemas.microsoft.com/office/powerpoint/2010/main" val="21472376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46494" y="93521"/>
            <a:ext cx="6962115" cy="6126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</a:t>
            </a:r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 сентябре родились</a:t>
            </a:r>
            <a:endParaRPr lang="ru-RU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" y="1386712"/>
            <a:ext cx="5654040" cy="3931063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84" y="2569465"/>
            <a:ext cx="5495544" cy="3883828"/>
          </a:xfrm>
        </p:spPr>
      </p:pic>
    </p:spTree>
    <p:extLst>
      <p:ext uri="{BB962C8B-B14F-4D97-AF65-F5344CB8AC3E}">
        <p14:creationId xmlns:p14="http://schemas.microsoft.com/office/powerpoint/2010/main" val="2792515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411</Words>
  <Application>Microsoft Office PowerPoint</Application>
  <PresentationFormat>Широкоэкранный</PresentationFormat>
  <Paragraphs>126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Презентация PowerPoint</vt:lpstr>
      <vt:lpstr>        Германия</vt:lpstr>
      <vt:lpstr>   Россия и Италия </vt:lpstr>
      <vt:lpstr>             Мексика</vt:lpstr>
      <vt:lpstr>    Дания </vt:lpstr>
      <vt:lpstr>         Китай </vt:lpstr>
      <vt:lpstr>Презентация PowerPoint</vt:lpstr>
      <vt:lpstr>                   СЕНТЯБРЬ       </vt:lpstr>
      <vt:lpstr>               В сентябре родились</vt:lpstr>
      <vt:lpstr>                               ОКТЯБРЬ</vt:lpstr>
      <vt:lpstr>                 В  ОКТЯБРЕ  РОДИЛИСЬ </vt:lpstr>
      <vt:lpstr>                            НОЯБРЬ</vt:lpstr>
      <vt:lpstr>                 В НОЯБРЕ РОДИЛИСЬ           </vt:lpstr>
      <vt:lpstr>Презентация PowerPoint</vt:lpstr>
      <vt:lpstr>                    ПОЖЕЛАНИЯ ОТ ДРУЗЕЙ</vt:lpstr>
      <vt:lpstr>                       </vt:lpstr>
      <vt:lpstr>                         СЛАДКОЕЖКА                </vt:lpstr>
      <vt:lpstr>            ОБНОВЛЕНИЕ ГАРДЕРОБА</vt:lpstr>
      <vt:lpstr>                        НАКОРМИ МЕНЯ</vt:lpstr>
      <vt:lpstr>                      ВОПРОС -  ОТВЕТ</vt:lpstr>
      <vt:lpstr>                 Волшебный мешочек</vt:lpstr>
      <vt:lpstr>                      ТАНЦЕВАЛЬНЫЙ</vt:lpstr>
      <vt:lpstr>              КТО БЫСТРЕЕ СЪЕСТ БАНАН</vt:lpstr>
      <vt:lpstr>                ВОЛШЕБНАЯ ВЕРЁВКА</vt:lpstr>
      <vt:lpstr>                   ОТГАДАЙ ПЕСНЮ</vt:lpstr>
      <vt:lpstr>   ЧТО ГОСТИ ДУМАЮТ О ИМЕНИННИКАХ</vt:lpstr>
      <vt:lpstr>                    СЛАДКАЯ ЦЕПОЧКА</vt:lpstr>
      <vt:lpstr>          БЕСПРОИГРЫШНАЯ ЛОТЕРЕЯ</vt:lpstr>
      <vt:lpstr>            ПОЗДРАВЛЕНИЯ ОТ ДРУЗЕЙ</vt:lpstr>
      <vt:lpstr>               С ДНЁМ РОЖДЕНИЯ!!!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38</cp:revision>
  <dcterms:created xsi:type="dcterms:W3CDTF">2014-10-03T18:41:17Z</dcterms:created>
  <dcterms:modified xsi:type="dcterms:W3CDTF">2014-12-17T15:01:59Z</dcterms:modified>
</cp:coreProperties>
</file>