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95" r:id="rId5"/>
    <p:sldId id="294" r:id="rId6"/>
    <p:sldId id="261" r:id="rId7"/>
    <p:sldId id="263" r:id="rId8"/>
    <p:sldId id="264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9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64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69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3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2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6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2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12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51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3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7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69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14F0-3700-4742-91E4-60EBED820D2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6B1C-F6F9-4777-8681-AEE5D8360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3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1999" cy="6980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91149" cy="43842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70 – летней годовщине победы </a:t>
            </a:r>
            <a:br>
              <a:rPr lang="ru-RU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в Великой Отечественной войне посвящается…</a:t>
            </a:r>
            <a:endParaRPr lang="ru-RU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4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1999" cy="6980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9" y="626588"/>
            <a:ext cx="6984149" cy="524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26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1999" cy="6953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2" y="1473958"/>
            <a:ext cx="7618122" cy="322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486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9" y="646099"/>
            <a:ext cx="7866132" cy="510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931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0" y="736979"/>
            <a:ext cx="7542166" cy="500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61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320366"/>
            <a:ext cx="11464120" cy="616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874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1999" cy="7008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5" y="587422"/>
            <a:ext cx="74295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768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08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" y="708119"/>
            <a:ext cx="7375621" cy="484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398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4" y="509421"/>
            <a:ext cx="7713449" cy="544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659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2" y="406304"/>
            <a:ext cx="7852865" cy="554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428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1" y="230731"/>
            <a:ext cx="4527218" cy="617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399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496530"/>
            <a:ext cx="3794078" cy="5579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3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59" y="271676"/>
            <a:ext cx="3892740" cy="583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97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34" y="559559"/>
            <a:ext cx="3470148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540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4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7" y="748777"/>
            <a:ext cx="6474681" cy="494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425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14" y="436444"/>
            <a:ext cx="4301285" cy="574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88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512034"/>
            <a:ext cx="7754476" cy="5192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741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1999" cy="6953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35" y="367125"/>
            <a:ext cx="3940464" cy="564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299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1999" cy="6980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678051"/>
            <a:ext cx="8199937" cy="524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704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1999" cy="6953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573026"/>
            <a:ext cx="7983940" cy="5359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1999" cy="69671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" y="533285"/>
            <a:ext cx="7281892" cy="525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776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1999" cy="7021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1999" cy="69671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" y="556785"/>
            <a:ext cx="7620000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661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1999" cy="6953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4" y="418959"/>
            <a:ext cx="4362115" cy="573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679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3" y="0"/>
            <a:ext cx="12301183" cy="685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158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1999" cy="6967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3" y="390890"/>
            <a:ext cx="7861005" cy="541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336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1999" cy="6967182"/>
          </a:xfrm>
          <a:prstGeom prst="rect">
            <a:avLst/>
          </a:prstGeom>
        </p:spPr>
      </p:pic>
      <p:pic>
        <p:nvPicPr>
          <p:cNvPr id="4" name="Рисунок 3" descr="дети 12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65" y="580623"/>
            <a:ext cx="7854184" cy="5315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65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1999" cy="6994478"/>
          </a:xfrm>
          <a:prstGeom prst="rect">
            <a:avLst/>
          </a:prstGeom>
        </p:spPr>
      </p:pic>
      <p:pic>
        <p:nvPicPr>
          <p:cNvPr id="5" name="Рисунок 4" descr="дети 10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15" y="545910"/>
            <a:ext cx="7217598" cy="556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273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 descr="дети 25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97" y="514823"/>
            <a:ext cx="8097672" cy="553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196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7" y="771794"/>
            <a:ext cx="7875137" cy="497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323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1999" cy="6953534"/>
          </a:xfrm>
          <a:prstGeom prst="rect">
            <a:avLst/>
          </a:prstGeom>
        </p:spPr>
      </p:pic>
      <p:pic>
        <p:nvPicPr>
          <p:cNvPr id="4" name="Рисунок 3" descr="дети 19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97" y="736978"/>
            <a:ext cx="8039223" cy="5292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718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</Words>
  <Application>Microsoft Office PowerPoint</Application>
  <PresentationFormat>Произвольный</PresentationFormat>
  <Paragraphs>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70 – летней годовщине победы   в Великой Отечественной войне посвящается…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– летней годовщине в Великой Отечественной войне посвящается…</dc:title>
  <dc:creator>Светлана Опокина</dc:creator>
  <cp:lastModifiedBy>1</cp:lastModifiedBy>
  <cp:revision>22</cp:revision>
  <dcterms:created xsi:type="dcterms:W3CDTF">2014-12-10T15:12:14Z</dcterms:created>
  <dcterms:modified xsi:type="dcterms:W3CDTF">2014-12-17T17:18:07Z</dcterms:modified>
</cp:coreProperties>
</file>