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2707" autoAdjust="0"/>
  </p:normalViewPr>
  <p:slideViewPr>
    <p:cSldViewPr>
      <p:cViewPr varScale="1">
        <p:scale>
          <a:sx n="115" d="100"/>
          <a:sy n="115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AF4FB7-393C-47C9-8FB1-38CC2025DB3F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7DDAE3-8E0C-465E-AA16-1774FC26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topic is the fascination of reading. We have made an opinion poll among the students of our class. Our group would like to present the results of it.</a:t>
            </a:r>
            <a:r>
              <a:rPr lang="en-US" smtClean="0">
                <a:solidFill>
                  <a:srgbClr val="00B050"/>
                </a:solidFill>
                <a:latin typeface="DisneyPark"/>
              </a:rPr>
              <a:t> We have asked our classmates several questions about their attitude to reading. Here are the questions we asked and the results of the answers in per cents</a:t>
            </a:r>
            <a:endParaRPr lang="en-US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3CC334-1D1A-4CA9-9873-F9FFA141F57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majority of interviewed answered that they read 2 hours a day/ And only 8 per cent spend more that 4 hours a day</a:t>
            </a: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FF145-062C-4CCA-937A-1FA57CB136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43B9A-1888-4C46-A078-20E40124E2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0350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441450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 sz="25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BB69AC-D3E0-49D7-9948-4351798104AC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996798-3C2E-4B0D-A7A1-6492354FA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7DBF-1B34-4907-9E06-88A36394F6A6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C8C0-0D76-4E7C-9DB2-8A2994E57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09073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981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9109-0260-4328-81B5-3D60A96BD763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04C6-0D21-47BD-95EC-D4094D321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8971-86C0-45DD-A395-A422BA238E44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0C34-0405-43EE-BBDC-A3F10295A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E4F54-7AC0-42C2-AB28-3F60580C3A7C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F9B6-5396-46BE-9C73-5A528E757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10527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700213"/>
            <a:ext cx="410527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E5E7-6E5F-4B4A-AF0C-10D124367DE7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C528-D10F-4DE1-93A6-C7EBD188E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5109C-6828-42B8-A8CA-6ECFF975A758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F2062-2B0A-4F84-9223-4E39A0212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9017-89E3-4AF1-867E-C4D827B831FF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4D9F-8216-4341-BBA8-224055D8D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94A4-6F26-4D1E-BEF2-1BA30C13C0AF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0303-DA66-476B-B655-D36F00CA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D960-5F5C-42EA-AB8E-57A7D73789CF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F227-340E-4C96-B310-9F6C7BA05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70FB-2CC9-4433-9A09-F7056DDE0B88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0C18-66EB-4D3B-819F-FE7FBE402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7127875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362950" cy="4425950"/>
          </a:xfrm>
          <a:prstGeom prst="rect">
            <a:avLst/>
          </a:prstGeom>
          <a:solidFill>
            <a:schemeClr val="bg1">
              <a:alpha val="50195"/>
            </a:schemeClr>
          </a:solidFill>
          <a:ln w="3175">
            <a:solidFill>
              <a:srgbClr val="99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163070-DA74-4BF5-9D2E-9DA8F90F0287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A27AD5-AF89-467D-BB6E-3F5D84B98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12"/>
          <p:cNvGrpSpPr>
            <a:grpSpLocks/>
          </p:cNvGrpSpPr>
          <p:nvPr/>
        </p:nvGrpSpPr>
        <p:grpSpPr bwMode="auto">
          <a:xfrm>
            <a:off x="466725" y="115888"/>
            <a:ext cx="1152525" cy="1438275"/>
            <a:chOff x="113" y="1344"/>
            <a:chExt cx="726" cy="906"/>
          </a:xfrm>
        </p:grpSpPr>
        <p:sp>
          <p:nvSpPr>
            <p:cNvPr id="1034" name="AutoShape 10"/>
            <p:cNvSpPr>
              <a:spLocks noChangeArrowheads="1"/>
            </p:cNvSpPr>
            <p:nvPr userDrawn="1"/>
          </p:nvSpPr>
          <p:spPr bwMode="auto">
            <a:xfrm>
              <a:off x="113" y="1616"/>
              <a:ext cx="726" cy="499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 userDrawn="1"/>
          </p:nvSpPr>
          <p:spPr bwMode="auto">
            <a:xfrm rot="-1661596">
              <a:off x="113" y="1344"/>
              <a:ext cx="544" cy="4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 userDrawn="1"/>
          </p:nvSpPr>
          <p:spPr bwMode="auto">
            <a:xfrm>
              <a:off x="295" y="1842"/>
              <a:ext cx="453" cy="4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33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333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33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572500" cy="1470025"/>
          </a:xfrm>
          <a:noFill/>
        </p:spPr>
        <p:txBody>
          <a:bodyPr/>
          <a:lstStyle/>
          <a:p>
            <a:r>
              <a:rPr lang="en-US" sz="7200" smtClean="0">
                <a:solidFill>
                  <a:schemeClr val="tx1"/>
                </a:solidFill>
                <a:latin typeface="DisneyPark"/>
              </a:rPr>
              <a:t>The fascination of reading</a:t>
            </a:r>
            <a:endParaRPr lang="ru-RU" sz="7200" smtClean="0">
              <a:solidFill>
                <a:schemeClr val="tx1"/>
              </a:solidFill>
              <a:latin typeface="DisneyPark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5084763"/>
            <a:ext cx="6400800" cy="1079500"/>
          </a:xfrm>
          <a:noFill/>
          <a:ln w="3175"/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The results of the opinion poll among 24 students of the 7th form “c”</a:t>
            </a:r>
            <a:endParaRPr lang="ru-RU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Диаграмма 3"/>
          <p:cNvGraphicFramePr>
            <a:graphicFrameLocks/>
          </p:cNvGraphicFramePr>
          <p:nvPr/>
        </p:nvGraphicFramePr>
        <p:xfrm>
          <a:off x="163513" y="-50800"/>
          <a:ext cx="9031287" cy="7316788"/>
        </p:xfrm>
        <a:graphic>
          <a:graphicData uri="http://schemas.openxmlformats.org/presentationml/2006/ole">
            <p:oleObj spid="_x0000_s16386" r:id="rId4" imgW="9028959" imgH="731583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2"/>
          <p:cNvGraphicFramePr>
            <a:graphicFrameLocks/>
          </p:cNvGraphicFramePr>
          <p:nvPr/>
        </p:nvGraphicFramePr>
        <p:xfrm>
          <a:off x="-50800" y="-50800"/>
          <a:ext cx="9102725" cy="6959600"/>
        </p:xfrm>
        <a:graphic>
          <a:graphicData uri="http://schemas.openxmlformats.org/presentationml/2006/ole">
            <p:oleObj spid="_x0000_s18434" r:id="rId3" imgW="9102117" imgH="695613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Диаграмма 3"/>
          <p:cNvGraphicFramePr>
            <a:graphicFrameLocks/>
          </p:cNvGraphicFramePr>
          <p:nvPr/>
        </p:nvGraphicFramePr>
        <p:xfrm>
          <a:off x="520700" y="163513"/>
          <a:ext cx="8388350" cy="6530975"/>
        </p:xfrm>
        <a:graphic>
          <a:graphicData uri="http://schemas.openxmlformats.org/presentationml/2006/ole">
            <p:oleObj spid="_x0000_s19458" r:id="rId4" imgW="8388823" imgH="652938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Диаграмма 3"/>
          <p:cNvGraphicFramePr>
            <a:graphicFrameLocks/>
          </p:cNvGraphicFramePr>
          <p:nvPr/>
        </p:nvGraphicFramePr>
        <p:xfrm>
          <a:off x="306388" y="234950"/>
          <a:ext cx="8459787" cy="6348413"/>
        </p:xfrm>
        <a:graphic>
          <a:graphicData uri="http://schemas.openxmlformats.org/presentationml/2006/ole">
            <p:oleObj spid="_x0000_s21506" r:id="rId3" imgW="8461981" imgH="634648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Диаграмма 3"/>
          <p:cNvGraphicFramePr>
            <a:graphicFrameLocks/>
          </p:cNvGraphicFramePr>
          <p:nvPr/>
        </p:nvGraphicFramePr>
        <p:xfrm>
          <a:off x="377825" y="163513"/>
          <a:ext cx="8531225" cy="6530975"/>
        </p:xfrm>
        <a:graphic>
          <a:graphicData uri="http://schemas.openxmlformats.org/presentationml/2006/ole">
            <p:oleObj spid="_x0000_s22530" r:id="rId3" imgW="8529043" imgH="652938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Диаграмма 1"/>
          <p:cNvGraphicFramePr>
            <a:graphicFrameLocks/>
          </p:cNvGraphicFramePr>
          <p:nvPr/>
        </p:nvGraphicFramePr>
        <p:xfrm>
          <a:off x="234950" y="-50800"/>
          <a:ext cx="8674100" cy="6959600"/>
        </p:xfrm>
        <a:graphic>
          <a:graphicData uri="http://schemas.openxmlformats.org/presentationml/2006/ole">
            <p:oleObj spid="_x0000_s23554" r:id="rId3" imgW="8669263" imgH="695613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Диаграмма 1"/>
          <p:cNvGraphicFramePr>
            <a:graphicFrameLocks/>
          </p:cNvGraphicFramePr>
          <p:nvPr/>
        </p:nvGraphicFramePr>
        <p:xfrm>
          <a:off x="306388" y="163513"/>
          <a:ext cx="8531225" cy="6459537"/>
        </p:xfrm>
        <a:graphic>
          <a:graphicData uri="http://schemas.openxmlformats.org/presentationml/2006/ole">
            <p:oleObj spid="_x0000_s24578" r:id="rId3" imgW="8535140" imgH="645622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642938" y="4643438"/>
            <a:ext cx="7772400" cy="1470025"/>
          </a:xfrm>
          <a:noFill/>
        </p:spPr>
        <p:txBody>
          <a:bodyPr/>
          <a:lstStyle/>
          <a:p>
            <a:r>
              <a:rPr lang="en-US" sz="9600" smtClean="0">
                <a:solidFill>
                  <a:srgbClr val="FF0000"/>
                </a:solidFill>
                <a:latin typeface="DisneyPark"/>
              </a:rPr>
              <a:t>Conclusion</a:t>
            </a:r>
            <a:endParaRPr lang="ru-RU" sz="9600" smtClean="0">
              <a:solidFill>
                <a:srgbClr val="FF0000"/>
              </a:solidFill>
              <a:latin typeface="DisneyPar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 olive lines">
  <a:themeElements>
    <a:clrScheme name="Edu olive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olive line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oliv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olive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olive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olive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olive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olive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olive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olive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olive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olive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olive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olive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102</Words>
  <Application>Microsoft Office PowerPoint</Application>
  <PresentationFormat>Экран (4:3)</PresentationFormat>
  <Paragraphs>8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Century Gothic</vt:lpstr>
      <vt:lpstr>Arial</vt:lpstr>
      <vt:lpstr>Calibri</vt:lpstr>
      <vt:lpstr>DisneyPark</vt:lpstr>
      <vt:lpstr>Edu olive lines</vt:lpstr>
      <vt:lpstr>Edu olive lines</vt:lpstr>
      <vt:lpstr>Диаграмма Microsoft Excel</vt:lpstr>
      <vt:lpstr>The fascination of reading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Conclusion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fascination of reading</dc:title>
  <dc:creator>Бобр</dc:creator>
  <cp:lastModifiedBy>Alex</cp:lastModifiedBy>
  <cp:revision>16</cp:revision>
  <dcterms:created xsi:type="dcterms:W3CDTF">2010-02-26T17:16:21Z</dcterms:created>
  <dcterms:modified xsi:type="dcterms:W3CDTF">2014-10-14T11:21:29Z</dcterms:modified>
</cp:coreProperties>
</file>