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>
        <p:scale>
          <a:sx n="150" d="100"/>
          <a:sy n="15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DEB6-FC73-4067-AEC2-0E3C7F41DCD0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0F0D-4768-4C3B-B7A0-2033A1DE9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1529-2C47-45A4-B6D4-36A3DAF1F2A6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0E1B-FC1E-444D-BF4C-BB8FD4375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288F-530B-4E55-93E8-A68720633948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9192-5F95-49B8-802F-035A20DD9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E565A4-7C8D-40E2-8962-3B677C721A6A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20C869-A753-4318-8387-CAE9A286C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0988-A26A-447F-BBA0-9552F970D89C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F4CB4-4B8C-4D95-BB5E-73256FF41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A04A-A1EB-4578-8300-A85773FBD4FE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A943-C76D-496E-93A8-4698A3794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435B6-6CC1-484A-B1E5-4A89656A446F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B9FA-4647-4CC3-9E3C-50D130A8C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AEF939-2F09-4267-A8E9-6C73247DCC50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35FACC-95F2-4F61-9D5C-A788B52B2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CF43-B0E9-41E5-8C1B-B133056AD552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E727C-51F3-4B95-A4EF-472527797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D324CB-F337-4209-BE62-A5E3C5B4A57F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37573F-E1B1-4D27-890B-170301196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7F59BC-4D32-4E50-BF71-0115CE4E5E31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8662B5-9B89-4F10-AAC0-D1C5F4B42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3D3DE2-0F1D-4AD8-8A36-244258BDAC0E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484B19-59BF-478E-A406-8D1FE474F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B5A359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E3D9B8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CBD4C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0666"/>
            <a:ext cx="3333760" cy="4357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346441" y="5083187"/>
            <a:ext cx="2941831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Cinema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205" y="1822747"/>
            <a:ext cx="4750019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Statistics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5288" y="3644900"/>
            <a:ext cx="79216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</a:rPr>
              <a:t>We have carried out an opinion poll among 18 students of the 7</a:t>
            </a:r>
            <a:r>
              <a:rPr lang="en-US" sz="4400" b="1" baseline="30000">
                <a:solidFill>
                  <a:schemeClr val="bg1"/>
                </a:solidFill>
              </a:rPr>
              <a:t>th</a:t>
            </a:r>
            <a:r>
              <a:rPr lang="en-US" sz="4400" b="1">
                <a:solidFill>
                  <a:schemeClr val="bg1"/>
                </a:solidFill>
              </a:rPr>
              <a:t> form “A”</a:t>
            </a:r>
            <a:endParaRPr lang="ru-RU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Диаграмма 1"/>
          <p:cNvGraphicFramePr>
            <a:graphicFrameLocks/>
          </p:cNvGraphicFramePr>
          <p:nvPr/>
        </p:nvGraphicFramePr>
        <p:xfrm>
          <a:off x="0" y="0"/>
          <a:ext cx="9245600" cy="6959600"/>
        </p:xfrm>
        <a:graphic>
          <a:graphicData uri="http://schemas.openxmlformats.org/presentationml/2006/ole">
            <p:oleObj spid="_x0000_s16385" r:id="rId3" imgW="9242337" imgH="6956139" progId="Excel.Char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Диаграмма 3"/>
          <p:cNvGraphicFramePr>
            <a:graphicFrameLocks/>
          </p:cNvGraphicFramePr>
          <p:nvPr/>
        </p:nvGraphicFramePr>
        <p:xfrm>
          <a:off x="0" y="0"/>
          <a:ext cx="9226550" cy="6905625"/>
        </p:xfrm>
        <a:graphic>
          <a:graphicData uri="http://schemas.openxmlformats.org/presentationml/2006/ole">
            <p:oleObj spid="_x0000_s17409" name="Диаграмма" r:id="rId3" imgW="8848745" imgH="6886643" progId="Excel.Chart.8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Диаграмма 2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p:oleObj spid="_x0000_s18433" r:id="rId3" imgW="9242337" imgH="6956139" progId="Excel.Chart.8">
              <p:embed/>
            </p:oleObj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Диаграмма 2"/>
          <p:cNvGraphicFramePr>
            <a:graphicFrameLocks/>
          </p:cNvGraphicFramePr>
          <p:nvPr/>
        </p:nvGraphicFramePr>
        <p:xfrm>
          <a:off x="0" y="0"/>
          <a:ext cx="9266238" cy="6891338"/>
        </p:xfrm>
        <a:graphic>
          <a:graphicData uri="http://schemas.openxmlformats.org/presentationml/2006/ole">
            <p:oleObj spid="_x0000_s20481" name="Диаграмма" r:id="rId3" imgW="8848745" imgH="6972300" progId="Excel.Char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860" y="2655882"/>
            <a:ext cx="8007320" cy="101566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Cinema won’t die!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59" y="734994"/>
            <a:ext cx="2381252" cy="1785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076700"/>
            <a:ext cx="3071812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802</TotalTime>
  <Words>15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Диаграмма Microsoft Excel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Alex</cp:lastModifiedBy>
  <cp:revision>47</cp:revision>
  <dcterms:created xsi:type="dcterms:W3CDTF">2010-02-22T08:57:21Z</dcterms:created>
  <dcterms:modified xsi:type="dcterms:W3CDTF">2014-09-22T08:21:17Z</dcterms:modified>
</cp:coreProperties>
</file>