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FF00"/>
    <a:srgbClr val="B7AB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 varScale="1">
        <p:scale>
          <a:sx n="105" d="100"/>
          <a:sy n="105" d="100"/>
        </p:scale>
        <p:origin x="-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42E6-DEE1-4260-A45F-710BC72BA1ED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3E70-EBC1-40E0-A68C-38F46C0C1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37BB-8269-4920-A185-E325EB68729C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6401-25FD-4677-B2A7-97285A037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2C4A-D6FA-4277-904E-0A81CF515B44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3B45A-B2BA-40D3-9E55-9949D2C2D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A9CC-1875-4A4C-BCB3-A143BCAC2382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CC0F-38E8-472B-8C59-A409009D2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8D42-B85F-418B-B37F-334AF4780F8A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8E66-985E-4B48-8F7A-6F829CA04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F401-4D1F-4275-AB46-29CA264021BE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68D3-550D-435A-9239-C9152F903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E75B-45EC-40EF-B84B-B037246B57C5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EDC2-ABA2-4B21-AFCF-CC4058DD2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3407-1A5D-4921-8255-3863E4BB4638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ABAD-8B6E-41F9-ACD2-7BF02B9EF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EEFB-4275-4C7F-9CF6-018FF4FDE548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2303-691F-4CDF-8619-4808075C1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4FA3-09B1-45B7-918C-43E6DD435FB2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AF4E-E81B-4F6D-A500-40E9E5B23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8141-78F5-4C6D-8F3C-8B660C75168A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B86D-1676-407E-B768-9E9916652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BDE51D-BF14-4205-9357-A636A5E7D56E}" type="datetimeFigureOut">
              <a:rPr lang="ru-RU"/>
              <a:pPr>
                <a:defRPr/>
              </a:pPr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B22EC4-17A5-4957-93A0-76068718D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7;&#1072;&#1096;&#1072;\&#1056;&#1072;&#1073;&#1086;&#1095;&#1080;&#1081;%20&#1089;&#1090;&#1086;&#1083;\&#1052;&#1086;&#1081;%20&#1092;&#1080;&#1083;&#1100;&#1084;.av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2;&#1096;&#1072;\&#1056;&#1072;&#1073;&#1086;&#1095;&#1080;&#1081;%20&#1089;&#1090;&#1086;&#1083;\09%20-%20&#1058;&#1088;&#1077;&#1082;%20%209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2;&#1096;&#1072;\&#1056;&#1072;&#1073;&#1086;&#1095;&#1080;&#1081;%20&#1089;&#1090;&#1086;&#1083;\001%20TOMOYASU%20HOTEI%20-%20BATTLE%20WITHOUT%20HONOR%20OR%20HUMANITY%20(KILL%20BILL%20VOL.1)%20(Trimmed).wma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  </a:t>
            </a:r>
            <a:endParaRPr lang="ru-RU" smtClean="0">
              <a:solidFill>
                <a:srgbClr val="898989"/>
              </a:solidFill>
            </a:endParaRPr>
          </a:p>
        </p:txBody>
      </p:sp>
      <p:pic>
        <p:nvPicPr>
          <p:cNvPr id="4" name="Мой филь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85800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684213" y="981075"/>
            <a:ext cx="7920037" cy="4176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95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CINEMA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silent hi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titan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ru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мил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три мушкете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 the films with their kinds.</a:t>
            </a:r>
            <a:endParaRPr lang="ru-RU" smtClean="0"/>
          </a:p>
        </p:txBody>
      </p:sp>
      <p:sp>
        <p:nvSpPr>
          <p:cNvPr id="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182532" y="1200928"/>
            <a:ext cx="4857784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“Titanic”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“Mamma Mia”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“The green mile”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“Silent Hill”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“Avatar”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 diamond hand”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“Winnie the Pooh”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“The Three Musketeers”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2" name="Rectangle 4"/>
          <p:cNvPicPr>
            <a:picLocks noGrp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52513"/>
            <a:ext cx="5048250" cy="4681537"/>
          </a:xfrm>
        </p:spPr>
      </p:pic>
      <p:sp>
        <p:nvSpPr>
          <p:cNvPr id="27651" name="Rectangle 5"/>
          <p:cNvSpPr>
            <a:spLocks noGrp="1"/>
          </p:cNvSpPr>
          <p:nvPr>
            <p:ph type="body" sz="half" idx="2"/>
          </p:nvPr>
        </p:nvSpPr>
        <p:spPr>
          <a:xfrm>
            <a:off x="5357818" y="1178703"/>
            <a:ext cx="4038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cartoon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thriller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comedy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historical film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musical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drama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horror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fantasy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плен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5406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Match these films with their types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16876"/>
            <a:ext cx="5236690" cy="45243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Green Mile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Avatar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Titanic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Silent Hill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Winnie the Pooh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Mamma Mia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 diamond hand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Three Musketeers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5524" y="1416876"/>
            <a:ext cx="3798476" cy="45243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 thriller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 fantasy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 drama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 horror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 cartoon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 musical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 comedy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 historical film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14750" y="1643063"/>
            <a:ext cx="1643063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928813" y="2143125"/>
            <a:ext cx="3429000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928813" y="2714625"/>
            <a:ext cx="3429000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428875" y="3286125"/>
            <a:ext cx="2928938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00500" y="3857625"/>
            <a:ext cx="1357313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43250" y="4357688"/>
            <a:ext cx="2214563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000500" y="4929188"/>
            <a:ext cx="1357313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143500" y="5500688"/>
            <a:ext cx="285750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571472" y="2214554"/>
            <a:ext cx="7917552" cy="3462061"/>
          </a:xfrm>
          <a:custGeom>
            <a:avLst/>
            <a:gdLst>
              <a:gd name="connsiteX0" fmla="*/ 0 w 7917552"/>
              <a:gd name="connsiteY0" fmla="*/ 0 h 923330"/>
              <a:gd name="connsiteX1" fmla="*/ 7917552 w 7917552"/>
              <a:gd name="connsiteY1" fmla="*/ 0 h 923330"/>
              <a:gd name="connsiteX2" fmla="*/ 7917552 w 7917552"/>
              <a:gd name="connsiteY2" fmla="*/ 923330 h 923330"/>
              <a:gd name="connsiteX3" fmla="*/ 0 w 7917552"/>
              <a:gd name="connsiteY3" fmla="*/ 923330 h 923330"/>
              <a:gd name="connsiteX4" fmla="*/ 0 w 7917552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52" h="923330">
                <a:moveTo>
                  <a:pt x="0" y="0"/>
                </a:moveTo>
                <a:lnTo>
                  <a:pt x="7917552" y="0"/>
                </a:lnTo>
                <a:lnTo>
                  <a:pt x="7917552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Cinema will never die…</a:t>
            </a:r>
            <a:endParaRPr lang="ru-RU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ST type 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Cinema Quiz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09 - Трек 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7"/>
          <p:cNvSpPr>
            <a:spLocks noChangeArrowheads="1" noChangeShapeType="1" noTextEdit="1"/>
          </p:cNvSpPr>
          <p:nvPr/>
        </p:nvSpPr>
        <p:spPr bwMode="auto">
          <a:xfrm>
            <a:off x="1023938" y="3167063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Is cinema a popular art nowadays?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 numSld="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Cinema Quiz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14554"/>
            <a:ext cx="914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When was cinema born?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3500438"/>
            <a:ext cx="914400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It was born at the end of the 19</a:t>
            </a:r>
            <a:r>
              <a:rPr lang="en-US" sz="5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th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century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Cinema Quiz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57375"/>
            <a:ext cx="9144000" cy="1754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Who showed the first movies to the public?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256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Lumiere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Brothers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Cinema Quiz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14563"/>
            <a:ext cx="91440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Who made the first film in which actors sang and spoke?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35769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Warner Brothers in Hollywood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2918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Kinds of films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928802"/>
            <a:ext cx="285206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A musical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A horror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A fantasy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A comedy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928802"/>
            <a:ext cx="440537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A drama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A cartoon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A thriller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A historical film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0" y="1893877"/>
            <a:ext cx="91440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Ready?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Here we go!!!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нни п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001 TOMOYASU HOTEI - BATTLE WITHOUT HONOR OR HUMANITY (KILL BILL VOL.1) (Trimmed).wma">
            <a:hlinkClick r:id="" action="ppaction://media"/>
          </p:cNvPr>
          <p:cNvPicPr>
            <a:picLocks noGrp="1" noRot="1" noChangeAspect="1"/>
          </p:cNvPicPr>
          <p:nvPr>
            <p:ph sz="half" idx="4294967295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324100" y="3709988"/>
            <a:ext cx="304800" cy="304800"/>
          </a:xfrm>
        </p:spPr>
      </p:pic>
      <p:sp>
        <p:nvSpPr>
          <p:cNvPr id="1945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Rectangle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avatar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Mamma-M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25</Words>
  <Application>Microsoft Office PowerPoint</Application>
  <PresentationFormat>On-screen Show (4:3)</PresentationFormat>
  <Paragraphs>4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Match the films with their kinds.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All</cp:lastModifiedBy>
  <cp:revision>129</cp:revision>
  <dcterms:created xsi:type="dcterms:W3CDTF">2010-02-26T09:49:27Z</dcterms:created>
  <dcterms:modified xsi:type="dcterms:W3CDTF">2011-03-20T11:00:10Z</dcterms:modified>
</cp:coreProperties>
</file>