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48105-0DBE-4F85-AC0B-FDFB94E5A05E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7E97-CD2D-423E-9BB5-BF8C133A9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185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4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0.xml"/><Relationship Id="rId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3.xml"/><Relationship Id="rId7" Type="http://schemas.openxmlformats.org/officeDocument/2006/relationships/slide" Target="slide27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Relationship Id="rId9" Type="http://schemas.openxmlformats.org/officeDocument/2006/relationships/slide" Target="slide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2.xml"/><Relationship Id="rId7" Type="http://schemas.openxmlformats.org/officeDocument/2006/relationships/slide" Target="slide36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Relationship Id="rId9" Type="http://schemas.openxmlformats.org/officeDocument/2006/relationships/slide" Target="slide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41.xml"/><Relationship Id="rId7" Type="http://schemas.openxmlformats.org/officeDocument/2006/relationships/slide" Target="slide45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2.xml"/><Relationship Id="rId9" Type="http://schemas.openxmlformats.org/officeDocument/2006/relationships/slide" Target="slide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slide" Target="slide50.xml"/><Relationship Id="rId7" Type="http://schemas.openxmlformats.org/officeDocument/2006/relationships/slide" Target="slide54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51.xml"/><Relationship Id="rId9" Type="http://schemas.openxmlformats.org/officeDocument/2006/relationships/slide" Target="slide5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Загадки Вселенной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Тюрнина А.В</a:t>
            </a:r>
            <a:r>
              <a:rPr lang="ru-RU" sz="2000" dirty="0" smtClean="0">
                <a:solidFill>
                  <a:srgbClr val="7030A0"/>
                </a:solidFill>
              </a:rPr>
              <a:t>., учитель физики и математики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МОУ «Чернутьевская СОШ</a:t>
            </a:r>
            <a:r>
              <a:rPr lang="ru-RU" sz="2000" dirty="0" smtClean="0">
                <a:solidFill>
                  <a:srgbClr val="7030A0"/>
                </a:solidFill>
              </a:rPr>
              <a:t>»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2014 год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" name="Picture 4" descr="20100705_planck_annot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3710014" cy="251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Какого созвездия из перечисленных не существует: </a:t>
            </a:r>
          </a:p>
          <a:p>
            <a:pPr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А) скорпион;</a:t>
            </a:r>
          </a:p>
          <a:p>
            <a:pPr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Б) рыба;</a:t>
            </a:r>
          </a:p>
          <a:p>
            <a:pPr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В) рак;</a:t>
            </a:r>
          </a:p>
          <a:p>
            <a:pPr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Г) волк?</a:t>
            </a:r>
          </a:p>
          <a:p>
            <a:pPr algn="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Назовите ближайшую к нам звезду.</a:t>
            </a:r>
            <a:endParaRPr lang="ru-RU" sz="3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Космическая мозаика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7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643051"/>
            <a:ext cx="7286676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бы возраст Солнца можно было сравнить с возрастом человека, то как бы мы сказали о возрасте Солнца (старый, молодой, среднего возраста)?</a:t>
            </a:r>
          </a:p>
          <a:p>
            <a:pPr algn="ctr"/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857364"/>
            <a:ext cx="8286808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Каких собак знает любой начинающий астроном?</a:t>
            </a: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7215238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планета названа в честь древнеримской богини любви и красоты?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1857364"/>
            <a:ext cx="821537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какой планете самая маленькая длительность года – 88 дней?</a:t>
            </a: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7" y="1785926"/>
            <a:ext cx="835824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Марк Твен родился в 1835 году, когда в небе была видна эта комета, великая тайна для учённых того времени. Твен предсказал, что умрёт в году, когда комета возвратиться. И это предсказание сбылось: Марк Твен умер в 1910 году, когда эта комета появилась вновь в ночном небе. О какой комете идёт речь?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835824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 древнегреческой мифологии звали дочь эфиопского царя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Кефея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отданную отцом в жертву морскому чудовищу и спасённую Персеем, позднее превращенную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богами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созвездии?</a:t>
            </a:r>
          </a:p>
          <a:p>
            <a:pPr algn="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1714488"/>
            <a:ext cx="8358246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примерный возраст Солнца сейчас и цикл жизни этой звезды.</a:t>
            </a: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357188"/>
          <a:ext cx="7686675" cy="589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225"/>
                <a:gridCol w="2562225"/>
                <a:gridCol w="2562225"/>
              </a:tblGrid>
              <a:tr h="303311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2" action="ppaction://hlinksldjump"/>
                        </a:rPr>
                        <a:t>Звёзды</a:t>
                      </a:r>
                      <a:endParaRPr lang="ru-RU" sz="28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hlinkClick r:id="rId3" action="ppaction://hlinksldjump"/>
                        </a:rPr>
                        <a:t>Космическая мозаика</a:t>
                      </a: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  <a:hlinkClick r:id="rId4" action="ppaction://hlinksldjump"/>
                        </a:rPr>
                        <a:t>Числовой вариант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68190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sz="28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5" action="ppaction://hlinksldjump"/>
                        </a:rPr>
                        <a:t>Галактики</a:t>
                      </a:r>
                      <a:endParaRPr lang="ru-RU" sz="28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  <a:hlinkClick r:id="rId6" action="ppaction://hlinksldjump"/>
                        </a:rPr>
                        <a:t>Планеты и их спутники</a:t>
                      </a:r>
                      <a:endParaRPr lang="ru-RU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Немного из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 истории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1714488"/>
            <a:ext cx="8001056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называется наука, изучающая строение и эволюция Вселенной?</a:t>
            </a: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Числовой вариант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1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2400" b="1" dirty="0" smtClean="0"/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7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5"/>
            <a:ext cx="7920880" cy="563231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3500CC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endParaRPr lang="ru-RU" sz="4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3500CC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endParaRPr lang="ru-RU" sz="48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3500CC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endParaRPr lang="ru-RU" sz="4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3500CC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endParaRPr lang="ru-RU" sz="48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3500CC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endParaRPr lang="ru-RU" sz="48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3500CC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687733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Какова средняя скорость Земли на орбите в км/с?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 29,8    Б24,1   В)47,9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85926"/>
            <a:ext cx="8286808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 спутников Урана?</a:t>
            </a:r>
          </a:p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А)28  Б)15  В)6</a:t>
            </a:r>
          </a:p>
          <a:p>
            <a:pPr algn="ctr"/>
            <a:endParaRPr lang="ru-RU" sz="48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2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endParaRPr lang="ru-RU" sz="4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556792"/>
            <a:ext cx="84429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5" y="1643050"/>
            <a:ext cx="821537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Какова продолжительность пребывания Солнца в созвездии Рыбы?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 17 сентября-31октября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Б) 31 октября-22 ноября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В) 16 февраля-12 марта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4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   </a:t>
            </a:r>
          </a:p>
          <a:p>
            <a:pPr algn="ctr"/>
            <a:endParaRPr lang="ru-RU" sz="4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4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1714488"/>
            <a:ext cx="8429684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 спутников Плутона?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А)1  Б)5  В)10</a:t>
            </a:r>
          </a:p>
          <a:p>
            <a:pPr algn="ctr"/>
            <a:endParaRPr lang="ru-RU" sz="4800" b="1" cap="none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endParaRPr lang="ru-RU" sz="48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5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8286808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Примерно сколько звёзд мы можем увидеть тёмной ночью на небе?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А)250  Б)2500  В)100  Г)10000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6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8286808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сколько раз масса Солнца превышает массу Земли?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А)в 300  Б)в 3000 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В)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300000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7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821537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всего существует известных человечеству созвездий?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А)12  Б)365  В)88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8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95021"/>
            <a:ext cx="821537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космическом календаре одна секунда приравнивается: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А)к 500 часам 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Б)500 месяцем</a:t>
            </a:r>
          </a:p>
          <a:p>
            <a:pPr algn="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В)500 годам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Звёзды</a:t>
            </a:r>
            <a:endParaRPr lang="ru-RU" sz="4800" dirty="0">
              <a:solidFill>
                <a:srgbClr val="FFFF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1500166" y="1857364"/>
          <a:ext cx="571025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127"/>
                <a:gridCol w="285512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7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Галактики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7" action="ppaction://hlinksldjump"/>
                        </a:rPr>
                        <a:t>6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8" action="ppaction://hlinksldjump"/>
                        </a:rPr>
                        <a:t>7</a:t>
                      </a:r>
                      <a:endParaRPr lang="ru-RU" sz="2400" b="1" dirty="0" smtClean="0"/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9" action="ppaction://hlinksldjump"/>
                        </a:rPr>
                        <a:t>8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1714488"/>
            <a:ext cx="8286808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называется основной объект Вселенной – скопление огромного числа звёзд?</a:t>
            </a: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71678"/>
            <a:ext cx="821537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Назовите типы галактик.</a:t>
            </a: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14488"/>
            <a:ext cx="821537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называется наша галактика?</a:t>
            </a: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4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43050"/>
            <a:ext cx="828680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Сколько галактик существует?</a:t>
            </a: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5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7" y="1643050"/>
            <a:ext cx="821537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какому типу Галактик относиться Млечный путь?</a:t>
            </a: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6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7692555" cy="51398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Назовите тип Галактики,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изображённой на рисунке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hlinkClick r:id="rId2" action="ppaction://hlinksldjump"/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5" descr="pic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661479"/>
            <a:ext cx="4286280" cy="4196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7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8072494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находиться в центре Галактики?</a:t>
            </a: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8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571613"/>
            <a:ext cx="578647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Поздравляем! Вам 1 балл!</a:t>
            </a:r>
          </a:p>
          <a:p>
            <a:pPr algn="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hlinkClick r:id="rId2" action="ppaction://hlinksldjump"/>
            </a:endParaRPr>
          </a:p>
          <a:p>
            <a:pPr algn="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hlinkClick r:id="rId2" action="ppaction://hlinksldjump"/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Планеты и их спутники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6" action="ppaction://hlinksldjump"/>
                        </a:rPr>
                        <a:t>5</a:t>
                      </a:r>
                      <a:endParaRPr lang="ru-RU" sz="2400" b="1" dirty="0" smtClean="0"/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8" action="ppaction://hlinksldjump"/>
                        </a:rPr>
                        <a:t>7</a:t>
                      </a:r>
                      <a:endParaRPr lang="ru-RU" sz="2400" b="1" dirty="0" smtClean="0"/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496"/>
            <a:ext cx="7429552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звезда?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8501122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Спутниками какой планеты «работают» Фобос и 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Деймос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  <a:p>
            <a:pPr algn="ctr"/>
            <a:endParaRPr lang="ru-RU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48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1500174"/>
            <a:ext cx="821537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Какую планету солнечной системы открыл в 16 веке Николай Коперник?</a:t>
            </a:r>
          </a:p>
          <a:p>
            <a:pPr algn="ctr"/>
            <a:endParaRPr lang="ru-RU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7" y="1428736"/>
            <a:ext cx="821537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Какая планета не входит в земную группу планет: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А)Марс  Б)Венера  В)Меркурий  Г)Уран</a:t>
            </a:r>
          </a:p>
          <a:p>
            <a:pPr algn="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hlinkClick r:id="rId2" action="ppaction://hlinksldjump"/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3" y="1500174"/>
            <a:ext cx="8072494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Назовите самую далёкую планету.</a:t>
            </a:r>
          </a:p>
          <a:p>
            <a:pPr algn="ctr"/>
            <a:endParaRPr lang="ru-RU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48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5"/>
            <a:ext cx="835824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Назовите планету не имеющую спутники.</a:t>
            </a:r>
          </a:p>
          <a:p>
            <a:pPr algn="ctr"/>
            <a:endParaRPr lang="ru-RU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48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7" y="1571612"/>
            <a:ext cx="8286808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какой планеты больше всего спутников?</a:t>
            </a:r>
          </a:p>
          <a:p>
            <a:pPr algn="ctr"/>
            <a:endParaRPr lang="ru-RU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48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74"/>
            <a:ext cx="8215370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Меркурий у наших предков-славян – это </a:t>
            </a:r>
            <a:r>
              <a:rPr lang="ru-RU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Добропан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Сатурн звался </a:t>
            </a:r>
            <a:r>
              <a:rPr lang="ru-RU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Гладолед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Юпитер – </a:t>
            </a:r>
            <a:r>
              <a:rPr lang="ru-RU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Клоромоц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А какую планету наши предки называли </a:t>
            </a:r>
            <a:r>
              <a:rPr lang="ru-RU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Смертонос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1428736"/>
            <a:ext cx="828680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Ганимед является самым крупным спутником в Солнечной системе, внешне напоминает Луну с её морскими и материковыми полушариями, системами лучей и кратерами-призраками. Спутником какой планеты является Ганимед?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Немного из истории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4" action="ppaction://hlinksldjump"/>
                        </a:rPr>
                        <a:t>3</a:t>
                      </a:r>
                      <a:endParaRPr lang="ru-RU" sz="2400" b="1" dirty="0" smtClean="0"/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7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821537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Первоначальное представление о Земле какого народа изображено на рисунке?</a:t>
            </a:r>
          </a:p>
          <a:p>
            <a:pPr algn="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А) Италия</a:t>
            </a:r>
          </a:p>
          <a:p>
            <a:pPr algn="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Б) Индия    </a:t>
            </a:r>
          </a:p>
          <a:p>
            <a:pPr algn="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В) Греция</a:t>
            </a:r>
          </a:p>
          <a:p>
            <a:pPr algn="r"/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4" descr="http://edu.kubannet.ru/dlrstore/606f3e89-e0fe-11db-8314-0800200c9a66/01_01_01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4071966" cy="277634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214554"/>
            <a:ext cx="7398846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называют самые маленькие звёзды? 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9"/>
            <a:ext cx="8143932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Чем отличается геоцентрическая и гелиоцентрическая системы мира?</a:t>
            </a:r>
          </a:p>
          <a:p>
            <a:pPr algn="ctr"/>
            <a:endParaRPr lang="ru-RU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1"/>
            <a:ext cx="807249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называлась открытая в 1930 планета Солнечной системы, которую исключили из списка планет?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1"/>
            <a:ext cx="8143932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 сконструировал первый телескоп и сделал важные астрономические 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откытия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5" y="1714489"/>
            <a:ext cx="821537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 открыл три закона движения планет?</a:t>
            </a:r>
          </a:p>
          <a:p>
            <a:pPr algn="ctr"/>
            <a:endParaRPr lang="ru-RU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814393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 был первым космонавтом, полетевшим в космос?</a:t>
            </a:r>
          </a:p>
          <a:p>
            <a:pPr algn="ctr"/>
            <a:endParaRPr lang="ru-RU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7" y="1643050"/>
            <a:ext cx="821537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Назовите авторов геоцентрической и гелиоцентрической теории создания мира.</a:t>
            </a:r>
          </a:p>
          <a:p>
            <a:pPr algn="ctr"/>
            <a:endParaRPr lang="ru-RU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1785927"/>
            <a:ext cx="8072494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называется прибор, помогающий астрономам изучать космические тела?</a:t>
            </a:r>
          </a:p>
          <a:p>
            <a:pPr algn="ctr"/>
            <a:endParaRPr lang="ru-RU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938229">
            <a:off x="679748" y="3251973"/>
            <a:ext cx="6843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Спасибо за игру!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3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857256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Русский поэт Кантемир писал, что астрономы, переведя латинское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steiia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«звезда», перевели так же на русский язык слово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consteiiatia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Что  у них получилось?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4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000240"/>
            <a:ext cx="711309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каком созвездии находиться Полярная звезда?</a:t>
            </a:r>
          </a:p>
          <a:p>
            <a:pPr algn="ctr"/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5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3116"/>
            <a:ext cx="7541722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Какое созвездие похоже на утюг?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6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8429684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первый взгляд все звёзды кажутся белыми. Но более тщательно наблюдение показывает, что некоторые из них имеют хорошо различные цвета. Среди звезд есть красные, оранжевые,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голубые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зелёные, жёлтые и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белые.Так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ли это?     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НАЧАЛО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298</TotalTime>
  <Words>830</Words>
  <Application>Microsoft Office PowerPoint</Application>
  <PresentationFormat>Экран (4:3)</PresentationFormat>
  <Paragraphs>370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Эркер</vt:lpstr>
      <vt:lpstr>Загадки Вселенной</vt:lpstr>
      <vt:lpstr>Слайд 2</vt:lpstr>
      <vt:lpstr>Звёзды</vt:lpstr>
      <vt:lpstr>1</vt:lpstr>
      <vt:lpstr>2</vt:lpstr>
      <vt:lpstr>3</vt:lpstr>
      <vt:lpstr>4</vt:lpstr>
      <vt:lpstr>5</vt:lpstr>
      <vt:lpstr>6</vt:lpstr>
      <vt:lpstr>7</vt:lpstr>
      <vt:lpstr>8</vt:lpstr>
      <vt:lpstr>Космическая мозаика </vt:lpstr>
      <vt:lpstr>1</vt:lpstr>
      <vt:lpstr>2</vt:lpstr>
      <vt:lpstr>3</vt:lpstr>
      <vt:lpstr>4</vt:lpstr>
      <vt:lpstr>5</vt:lpstr>
      <vt:lpstr>6</vt:lpstr>
      <vt:lpstr>7</vt:lpstr>
      <vt:lpstr>8</vt:lpstr>
      <vt:lpstr>Числовой вариант </vt:lpstr>
      <vt:lpstr>1</vt:lpstr>
      <vt:lpstr>2</vt:lpstr>
      <vt:lpstr>3</vt:lpstr>
      <vt:lpstr>4</vt:lpstr>
      <vt:lpstr>5</vt:lpstr>
      <vt:lpstr>6</vt:lpstr>
      <vt:lpstr>7</vt:lpstr>
      <vt:lpstr>8</vt:lpstr>
      <vt:lpstr>Галактики </vt:lpstr>
      <vt:lpstr>1</vt:lpstr>
      <vt:lpstr>2</vt:lpstr>
      <vt:lpstr>3</vt:lpstr>
      <vt:lpstr>4</vt:lpstr>
      <vt:lpstr>5</vt:lpstr>
      <vt:lpstr>6</vt:lpstr>
      <vt:lpstr>7</vt:lpstr>
      <vt:lpstr>8</vt:lpstr>
      <vt:lpstr>Планеты и их спутники </vt:lpstr>
      <vt:lpstr>1</vt:lpstr>
      <vt:lpstr>2</vt:lpstr>
      <vt:lpstr>3</vt:lpstr>
      <vt:lpstr>4</vt:lpstr>
      <vt:lpstr>5</vt:lpstr>
      <vt:lpstr>6</vt:lpstr>
      <vt:lpstr>7</vt:lpstr>
      <vt:lpstr>8</vt:lpstr>
      <vt:lpstr>Немного из истории </vt:lpstr>
      <vt:lpstr>1</vt:lpstr>
      <vt:lpstr>2</vt:lpstr>
      <vt:lpstr>3</vt:lpstr>
      <vt:lpstr>4</vt:lpstr>
      <vt:lpstr>5</vt:lpstr>
      <vt:lpstr>6</vt:lpstr>
      <vt:lpstr>7</vt:lpstr>
      <vt:lpstr>8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вселенной</dc:title>
  <dc:creator>Андрей</dc:creator>
  <cp:lastModifiedBy>Аврамов</cp:lastModifiedBy>
  <cp:revision>43</cp:revision>
  <dcterms:created xsi:type="dcterms:W3CDTF">2014-03-16T17:19:31Z</dcterms:created>
  <dcterms:modified xsi:type="dcterms:W3CDTF">2014-12-11T18:30:23Z</dcterms:modified>
</cp:coreProperties>
</file>