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71" r:id="rId15"/>
    <p:sldId id="272" r:id="rId16"/>
    <p:sldId id="273" r:id="rId17"/>
    <p:sldId id="269" r:id="rId18"/>
    <p:sldId id="275" r:id="rId19"/>
    <p:sldId id="274" r:id="rId20"/>
    <p:sldId id="278" r:id="rId21"/>
    <p:sldId id="282" r:id="rId22"/>
    <p:sldId id="279" r:id="rId23"/>
    <p:sldId id="281" r:id="rId24"/>
    <p:sldId id="283" r:id="rId25"/>
    <p:sldId id="286" r:id="rId26"/>
    <p:sldId id="285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Почетный гражданин земли Курской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772816"/>
            <a:ext cx="5184576" cy="29523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войне особо суровой мерой измеряется мужество и совесть человеческая. Кажется, стоит чуть-чуть поберечь себя – и ты спасён. Но спасён ценою жизни других: кому-то нужно пройти эти страшные метры, а значит погибнуть, потому что ещё ни один рубеж в мире не был взят без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жертв». </a:t>
            </a:r>
          </a:p>
          <a:p>
            <a:pPr algn="r"/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 Алексеевич  Булатов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Пользователь\Documents\РОДНИКИ\КРАЕВЕДЕНИЕ\Михаил Алексеевич Булатов\Михаил Алексеевич Булатов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00400" cy="489654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4725144"/>
            <a:ext cx="5040560" cy="20162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«Лицей №6 имени М.А. Булатова»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Колесникова Елена Васильевна.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истории, обществознания, основ духовно-нравственной культуры народов России.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Курск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– 2015 учебный год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8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РОДНИКИ\КРАЕВЕДЕНИЕ\БУЛАТОВ  МИХАИЛ  АЛЕКСЕЕВИЧ\Штурм Кёнигсберга 6-9 апреля 1945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931"/>
            <a:ext cx="8424936" cy="66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869160"/>
            <a:ext cx="9144000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Командир 369-го отдельного саперного батальона капитан Тищенко приказал отделению старшего сержанта Булатова произвести инженерную разведку шоссе Кенигсберг —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Раушен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Ранним апрельским утром, когда над землей стелился густой туман, командир отделения и с ним трое бойцов по-пластунски проползли к шоссе и начали его обследовать. Гитлеровцы обнаружили разведчиков. </a:t>
            </a:r>
          </a:p>
        </p:txBody>
      </p:sp>
      <p:pic>
        <p:nvPicPr>
          <p:cNvPr id="3074" name="Picture 2" descr="C:\Users\Пользователь\Documents\РОДНИКИ\КРАЕВЕДЕНИЕ\БУЛАТОВ  МИХАИЛ  АЛЕКСЕЕВИЧ\Сапёр обезвреживает немецкие м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92" y="44624"/>
            <a:ext cx="6528727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157192"/>
            <a:ext cx="9001000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сержант Булатов заметил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 одном месте асфальт как будто вспорот — зазубренные куски неплотно прилегали друг к другу. Отвалив один из них, сапер на миг замер — в насыпь была вкопана авиационная бомба весом не менее ста килограммов. От нее шли электропровода. Саперу стало ясно: это управляемый фугас.</a:t>
            </a:r>
          </a:p>
        </p:txBody>
      </p:sp>
      <p:pic>
        <p:nvPicPr>
          <p:cNvPr id="1026" name="Picture 2" descr="C:\Users\Пользователь\Documents\РОДНИКИ\КРАЕВЕДЕНИЕ\БУЛАТОВ  МИХАИЛ  АЛЕКСЕЕВИЧ\Подвиг сапёра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6579" b="7588"/>
          <a:stretch/>
        </p:blipFill>
        <p:spPr bwMode="auto">
          <a:xfrm>
            <a:off x="395536" y="101580"/>
            <a:ext cx="3024336" cy="5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ocuments\РОДНИКИ\КРАЕВЕДЕНИЕ\БУЛАТОВ  МИХАИЛ  АЛЕКСЕЕВИЧ\мина под асфальт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340768"/>
            <a:ext cx="4130563" cy="31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589240"/>
            <a:ext cx="8928992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труднейшей обстановке на виду у противника молодой сапер сумел вывести из строя 24 авиабомбы. Как потом прикинули, в них находилось 2,5 тонны взрывчатки. Взорвись хотя бы одна бомба, и путь нашим войскам на этом участке был бы на какое-то время прегражден.</a:t>
            </a:r>
          </a:p>
        </p:txBody>
      </p:sp>
      <p:pic>
        <p:nvPicPr>
          <p:cNvPr id="2050" name="Picture 2" descr="C:\Users\Пользователь\Documents\РОДНИКИ\КРАЕВЕДЕНИЕ\БУЛАТОВ  МИХАИЛ  АЛЕКСЕЕВИЧ\Разминирование дороги на Еалинингр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624"/>
            <a:ext cx="6184312" cy="546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96" y="5949280"/>
            <a:ext cx="90010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Падение бастиона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Пользователь\Documents\РОДНИКИ\КРАЕВЕДЕНИЕ\БУЛАТОВ  МИХАИЛ  АЛЕКСЕЕВИЧ\Падение басти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48464" cy="581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6093296"/>
            <a:ext cx="8856984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ковали победу своими руками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Пользователь\Documents\РОДНИКИ\КРАЕВЕДЕНИЕ\БУЛАТОВ  МИХАИЛ  АЛЕКСЕЕВИЧ\Они ковали победу своими ру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58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6021288"/>
            <a:ext cx="8579296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Немецкие военнопленные в освобождённом Кёнигсберге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Пользователь\Documents\РОДНИКИ\КРАЕВЕДЕНИЕ\БУЛАТОВ  МИХАИЛ  АЛЕКСЕЕВИЧ\Немецкие военноплен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6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96" y="5085184"/>
            <a:ext cx="9073008" cy="165618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 Президиума Верховного Совета СССР о присвоении звания Героя Советского Союза был опубликован 19 апреля 1945 года, а через несколько дней Михаил Булатов принимал высшую воинскую награду из рук командующего 3-м Белорусским фронтом Маршала Советского Союза А.М. Василевского. В то время герою было всего 20 лет.</a:t>
            </a:r>
          </a:p>
        </p:txBody>
      </p:sp>
      <p:pic>
        <p:nvPicPr>
          <p:cNvPr id="1026" name="Picture 2" descr="C:\Users\Пользователь\Documents\РОДНИКИ\КРАЕВЕДЕНИЕ\БУЛАТОВ  МИХАИЛ  АЛЕКСЕЕВИЧ\Маршал Василе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0761"/>
            <a:ext cx="3240360" cy="50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РОДНИКИ\КРАЕВЕДЕНИЕ\БУЛАТОВ  МИХАИЛ  АЛЕКСЕЕВИЧ\Звезда Героя ССС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15" y="188640"/>
            <a:ext cx="2295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cuments\РОДНИКИ\КРАЕВЕДЕНИЕ\БУЛАТОВ  МИХАИЛ  АЛЕКСЕЕВИЧ\Георгиевская лен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4149080"/>
            <a:ext cx="4752527" cy="9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ocuments\РОДНИКИ\КРАЕВЕДЕНИЕ\БУЛАТОВ  МИХАИЛ  АЛЕКСЕЕВИЧ\Орден Лен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1319"/>
            <a:ext cx="1944216" cy="37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43841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войны Михаил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Алексеевич Булатов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продолжил военную службу и в 1948 году окончил Львовское военно-политическое училище. Окончив в 1957 году вечернюю школу рабочей молодежи, Булатов получил среднее образование и поступил в военную академию, где учился заочно в течение пяти лет. В 1963 году Булатов окончил Военно-политическую академию имени В. И. Ленина, и в 1973 году уволился из армии с должности заместителя командира мотострелкового полка по политической части, дислоцированного в Курске, в звании полковника. </a:t>
            </a:r>
          </a:p>
        </p:txBody>
      </p:sp>
    </p:spTree>
    <p:extLst>
      <p:ext uri="{BB962C8B-B14F-4D97-AF65-F5344CB8AC3E}">
        <p14:creationId xmlns:p14="http://schemas.microsoft.com/office/powerpoint/2010/main" val="31083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РОДНИКИ\КРАЕВЕДЕНИЕ\БУЛАТОВ  МИХАИЛ  АЛЕКСЕЕВИЧ\Булатов Михаил Газета Гражданин, 2012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7" y="60248"/>
            <a:ext cx="8227949" cy="67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88232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	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Михаил Алексеевич 25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октября 1924 года в деревне Верхняя Санарка Челябинской области в семье Алексея Филипповича и Марии Андреевны </a:t>
            </a:r>
            <a:r>
              <a:rPr lang="ru-RU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Булатовых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8" name="Picture 4" descr="C:\Users\Пользователь\Documents\РОДНИКИ\КРАЕВЕДЕНИЕ\БУЛАТОВ  МИХАИЛ  АЛЕКСЕЕВИЧ\Верхняя Санарка -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3"/>
          <a:stretch/>
        </p:blipFill>
        <p:spPr bwMode="auto">
          <a:xfrm>
            <a:off x="146301" y="149553"/>
            <a:ext cx="3687363" cy="46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РОДНИКИ\КРАЕВЕДЕНИЕ\БУЛАТОВ  МИХАИЛ  АЛЕКСЕЕВИЧ\Верхняя Санарка -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" b="3534"/>
          <a:stretch/>
        </p:blipFill>
        <p:spPr bwMode="auto">
          <a:xfrm>
            <a:off x="146301" y="149553"/>
            <a:ext cx="7452320" cy="46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cuments\РОДНИКИ\КРАЕВЕДЕНИЕ\БУЛАТОВ  МИХАИЛ  АЛЕКСЕЕВИЧ\Верхняя Санар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b="3680"/>
          <a:stretch/>
        </p:blipFill>
        <p:spPr bwMode="auto">
          <a:xfrm>
            <a:off x="98565" y="149554"/>
            <a:ext cx="7425763" cy="46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ocuments\РОДНИКИ\КРАЕВЕДЕНИЕ\БУЛАТОВ  МИХАИЛ  АЛЕКСЕЕВИЧ\Стела героямкурян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8712968" cy="1296144"/>
          </a:xfrm>
        </p:spPr>
        <p:txBody>
          <a:bodyPr>
            <a:normAutofit fontScale="47500" lnSpcReduction="20000"/>
          </a:bodyPr>
          <a:lstStyle/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Фамилия Михаила Булатова выбита на стеле «Героям Курянам» на Красной площади. </a:t>
            </a:r>
          </a:p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2000 году Михаил Булатов стал лауреатом первого Курского областного конкурса общественного признания «Человек года». 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Пользователь\Documents\РОДНИКИ\КРАЕВЕДЕНИЕ\БУЛАТОВ  МИХАИЛ  АЛЕКСЕЕВИЧ\Золотая пальмовая ветв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7500"/>
            <a:ext cx="253468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ocuments\РОДНИКИ\КРАЕВЕДЕНИЕ\БУЛАТОВ  МИХАИЛ  АЛЕКСЕЕВИЧ\Стела почётные граждане Курс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28"/>
            <a:ext cx="7877674" cy="56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850" y="5691188"/>
            <a:ext cx="84963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сентября 2005 года Михаилу Булатову было присвоено звание «Почётный гражданин города Курска». 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В 2007 году был награжден орденом Почёта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79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036496" cy="136815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2003 году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Михаил Алексеевич был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награжден орденом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Дружбы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2007 году был награжден орденом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Почёта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44624"/>
            <a:ext cx="76328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его честь в Калининграде установлен обелиск, а весной 2010 года его именем там же названа улица. 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  <a:p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 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апреля 2012 муниципальному автономному общеобразовательному учреждению города Калининграда средней общеобразовательной школе 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№ 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50 присвоено имя Героя Советского Союза Михаила Алексеевича Булатова.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ocuments\РОДНИКИ\КРАЕВЕДЕНИЕ\БУЛАТОВ  МИХАИЛ  АЛЕКСЕЕВИЧ\information_items_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46718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44827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Имя Героя Советского Союза, почетного гражданина двух городов — Курска и Калининграда — Михаила Булатова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недавно присвоено МБОУ «Лицей № 6» города Курска, а 25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октября Михаил Алексеевич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отметил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90-летний юбилей.</a:t>
            </a:r>
          </a:p>
          <a:p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Пользователь\Documents\РОДНИКИ\КРАЕВЕДЕНИЕ\БУЛАТОВ  МИХАИЛ  АЛЕКСЕЕВИЧ\М.А. Була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96160" cy="40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ocuments\БУЛАТОВ  МИХАИЛ  АЛЕКСЕЕВИЧ\Памятная дос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r="5537"/>
          <a:stretch/>
        </p:blipFill>
        <p:spPr bwMode="auto">
          <a:xfrm>
            <a:off x="3701302" y="116632"/>
            <a:ext cx="53031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5328592"/>
          </a:xfrm>
        </p:spPr>
        <p:txBody>
          <a:bodyPr>
            <a:noAutofit/>
          </a:bodyPr>
          <a:lstStyle/>
          <a:p>
            <a:r>
              <a:rPr lang="ru-RU" sz="2400" i="1" cap="none" dirty="0" smtClean="0">
                <a:solidFill>
                  <a:srgbClr val="FFFF00"/>
                </a:solidFill>
              </a:rPr>
              <a:t>«Россия всегда была сильна честью и доблестью своей армии. Встречаясь с юными курянами, которым предстоит служба в армии, я рассказываю им о том, что пережил сам. Счастье – не в награде за доблесть, а в самой доблести. Если мысли об Отечестве перестают быть единственным побудительным поводом к храбрости, мужеству и другим воинским доблестям, то дух защитников постепенно истребляется, а ведь именно он составляет силу народа. Настоящие мужчины обязаны заботиться о чести своей армии».</a:t>
            </a:r>
            <a:br>
              <a:rPr lang="ru-RU" sz="2400" i="1" cap="none" dirty="0" smtClean="0">
                <a:solidFill>
                  <a:srgbClr val="FFFF00"/>
                </a:solidFill>
              </a:rPr>
            </a:br>
            <a:r>
              <a:rPr lang="ru-RU" sz="2400" i="1" cap="none" dirty="0" smtClean="0">
                <a:solidFill>
                  <a:srgbClr val="FFFF00"/>
                </a:solidFill>
              </a:rPr>
              <a:t> </a:t>
            </a:r>
            <a:br>
              <a:rPr lang="ru-RU" sz="2400" i="1" cap="none" dirty="0" smtClean="0">
                <a:solidFill>
                  <a:srgbClr val="FFFF00"/>
                </a:solidFill>
              </a:rPr>
            </a:br>
            <a:r>
              <a:rPr lang="ru-RU" sz="2400" i="1" cap="none" dirty="0" smtClean="0">
                <a:solidFill>
                  <a:srgbClr val="FFFF00"/>
                </a:solidFill>
              </a:rPr>
              <a:t>Булатов М.А.</a:t>
            </a:r>
            <a:r>
              <a:rPr lang="ru-RU" sz="2400" b="0" i="1" cap="none" dirty="0" smtClean="0"/>
              <a:t/>
            </a:r>
            <a:br>
              <a:rPr lang="ru-RU" sz="2400" b="0" i="1" cap="none" dirty="0" smtClean="0"/>
            </a:br>
            <a:endParaRPr lang="ru-RU" sz="2400" b="0" i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941168"/>
            <a:ext cx="4456584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Пользователь\Documents\РОДНИКИ\КРАЕВЕДЕНИЕ\БУЛАТОВ  МИХАИЛ  АЛЕКСЕЕВИЧ\Георгиевская 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752527" cy="9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cuments\РОДНИКИ\КРАЕВЕДЕНИЕ\БУЛАТОВ  МИХАИЛ  АЛЕКСЕЕВИЧ\Мы помним, мы гордимс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44624"/>
            <a:ext cx="8976997" cy="67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104456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rgbClr val="FFFF00"/>
                </a:solidFill>
                <a:latin typeface="Century Schoolbook" pitchFamily="18" charset="0"/>
              </a:rPr>
              <a:t>Спасибо</a:t>
            </a:r>
            <a:br>
              <a:rPr lang="ru-RU" sz="7200" i="1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ru-RU" sz="7200" i="1" dirty="0" smtClean="0">
                <a:solidFill>
                  <a:srgbClr val="FFFF00"/>
                </a:solidFill>
                <a:latin typeface="Century Schoolbook" pitchFamily="18" charset="0"/>
              </a:rPr>
              <a:t>  за  внимание!</a:t>
            </a:r>
            <a:endParaRPr lang="ru-RU" sz="7200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Users\Пользователь\Documents\РОДНИКИ\КРАЕВЕДЕНИЕ\БУЛАТОВ  МИХАИЛ  АЛЕКСЕЕВИЧ\Георгиевская 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7848872" cy="116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797152"/>
            <a:ext cx="9073008" cy="18002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 по 1942 годы Булатов работал телефонным мастером в городе Чимбай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Карапалкакской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АССР в Узбекистане. В 1942 году Михаил Булатов был призван в армию и направлен на учёбу в Орловское пехотное училище, находившееся в эвакуации в городе Чарджоу Туркменской ССР. </a:t>
            </a:r>
          </a:p>
        </p:txBody>
      </p:sp>
      <p:pic>
        <p:nvPicPr>
          <p:cNvPr id="1026" name="Picture 2" descr="C:\Users\Пользователь\Documents\РОДНИКИ\КРАЕВЕДЕНИЕ\БУЛАТОВ  МИХАИЛ  АЛЕКСЕЕВИЧ\Город Чарджоу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"/>
          <a:stretch/>
        </p:blipFill>
        <p:spPr bwMode="auto">
          <a:xfrm>
            <a:off x="1225595" y="188640"/>
            <a:ext cx="6480720" cy="46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57192"/>
            <a:ext cx="9108504" cy="136815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Полученная до войны специальность определила его военную специализацию – сапер. В конце марта 1943 года, вместе с новым пополнением, еще совсем молодым солдатом впервые попал на фронт в саперное подразделение 235-й стрелковой дивизии. В составе этой дивизии и прошел всю войну.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ocuments\РОДНИКИ\КРАЕВЕДЕНИЕ\БУЛАТОВ  МИХАИЛ  АЛЕКСЕЕВИЧ\боевое зная 235 дивизи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12" y="14470"/>
            <a:ext cx="5184575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  <a:latin typeface="+mn-lt"/>
              </a:rPr>
              <a:t>Подразделение дислоцировалось возле деревни Вяжи на реке </a:t>
            </a:r>
            <a:r>
              <a:rPr lang="ru-RU" sz="2400" dirty="0" err="1">
                <a:solidFill>
                  <a:srgbClr val="FFFF00"/>
                </a:solidFill>
                <a:latin typeface="+mn-lt"/>
              </a:rPr>
              <a:t>Зуша</a:t>
            </a:r>
            <a:r>
              <a:rPr lang="ru-RU" sz="2400" dirty="0">
                <a:solidFill>
                  <a:srgbClr val="FFFF00"/>
                </a:solidFill>
                <a:latin typeface="+mn-lt"/>
              </a:rPr>
              <a:t> и принимало участие в боевых действиях на Курской дуге. В задачи старшего сержанта Булатова входили установление минно-проволочных заграждений и проведение инженерной разведки. 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1026" name="Picture 2" descr="C:\Users\Пользователь\Documents\РОДНИКИ\КРАЕВЕДЕНИЕ\БУЛАТОВ  МИХАИЛ  АЛЕКСЕЕВИЧ\Река Зуш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1970"/>
            <a:ext cx="6714695" cy="447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496" y="332656"/>
            <a:ext cx="2232248" cy="38884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Орловская область. Поля вокруг деревни Вяжи. В августе 1943 года здесь шли кровопролитные бои Орловской наступательной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операции.</a:t>
            </a:r>
          </a:p>
          <a:p>
            <a:pPr algn="ctr"/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latin typeface="Calibri"/>
                <a:ea typeface="Calibri"/>
                <a:cs typeface="Times New Roman"/>
              </a:rPr>
              <a:t>Фото: Павел Пелевин 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Пользователь\Documents\РОДНИКИ\КРАЕВЕДЕНИЕ\БУЛАТОВ  МИХАИЛ  АЛЕКСЕЕВИЧ\Орден Красной звез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7068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81128"/>
            <a:ext cx="9108504" cy="21602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храбрые и решительные боевые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операции, под Витебском, в июне 1944 года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Алексеевич был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удостоен ордена Славы III степени. Чуть позже инженерно-саперный батальон в составе танкового десанта успешно выполнил боевую задачу. Михаил получил орден Славы II степени.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ocuments\РОДНИКИ\КРАЕВЕДЕНИЕ\БУЛАТОВ  МИХАИЛ  АЛЕКСЕЕВИЧ\Бой на опушке. 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658"/>
            <a:ext cx="6984776" cy="46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РОДНИКИ\КРАЕВЕДЕНИЕ\БУЛАТОВ  МИХАИЛ  АЛЕКСЕЕВИЧ\Орден славы 3-й степе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" y="476672"/>
            <a:ext cx="1816608" cy="36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cuments\РОДНИКИ\КРАЕВЕДЕНИЕ\БУЛАТОВ  МИХАИЛ  АЛЕКСЕЕВИЧ\Орден славы 2-й степе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87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373216"/>
            <a:ext cx="8784976" cy="1224136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сопровождение танков при форсировании реки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Лиелупе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Латвии в октябре 1944 года был награжден вторым орденом Красной Звезды.</a:t>
            </a:r>
          </a:p>
          <a:p>
            <a:endParaRPr lang="ru-RU" dirty="0"/>
          </a:p>
        </p:txBody>
      </p:sp>
      <p:pic>
        <p:nvPicPr>
          <p:cNvPr id="2051" name="Picture 3" descr="C:\Users\Пользователь\Documents\РОДНИКИ\КРАЕВЕДЕНИЕ\БУЛАТОВ  МИХАИЛ  АЛЕКСЕЕВИЧ\Форсирование р. Лиелуп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02" y="476672"/>
            <a:ext cx="7632848" cy="4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cuments\РОДНИКИ\КРАЕВЕДЕНИЕ\БУЛАТОВ  МИХАИЛ  АЛЕКСЕЕВИЧ\Орден Красной звез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17" y="2636913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237312"/>
            <a:ext cx="9036496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Немецкая карта Кёнигсберга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Пользователь\Documents\РОДНИКИ\КРАЕВЕДЕНИЕ\БУЛАТОВ  МИХАИЛ  АЛЕКСЕЕВИЧ\Немецеая каота Кёнигсбер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518"/>
            <a:ext cx="7704855" cy="612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013176"/>
            <a:ext cx="9144000" cy="172819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подвиг Михаила Булатова был впереди — в Восточной Пруссии, у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Кёнигсберга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была первоклассная крепость со 130-тысячным гарнизоном и огромным арсеналом оружия. Ее опоясали мощные оборонительные сооружения. </a:t>
            </a:r>
          </a:p>
        </p:txBody>
      </p:sp>
      <p:pic>
        <p:nvPicPr>
          <p:cNvPr id="4098" name="Picture 2" descr="C:\Users\Пользователь\Documents\РОДНИКИ\КРАЕВЕДЕНИЕ\БУЛАТОВ  МИХАИЛ  АЛЕКСЕЕВИЧ\Оборонительные сооружения Кёнигсбер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591"/>
            <a:ext cx="7467714" cy="49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405</TotalTime>
  <Words>853</Words>
  <Application>Microsoft Office PowerPoint</Application>
  <PresentationFormat>Экран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Почетный гражданин земли Курской </vt:lpstr>
      <vt:lpstr>Презентация PowerPoint</vt:lpstr>
      <vt:lpstr>Презентация PowerPoint</vt:lpstr>
      <vt:lpstr>Презентация PowerPoint</vt:lpstr>
      <vt:lpstr>Подразделение дислоцировалось возле деревни Вяжи на реке Зуша и принимало участие в боевых действиях на Курской дуге. В задачи старшего сержанта Булатова входили установление минно-проволочных заграждений и проведение инженерной разведки.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«Россия всегда была сильна честью и доблестью своей армии. Встречаясь с юными курянами, которым предстоит служба в армии, я рассказываю им о том, что пережил сам. Счастье – не в награде за доблесть, а в самой доблести. Если мысли об Отечестве перестают быть единственным побудительным поводом к храбрости, мужеству и другим воинским доблестям, то дух защитников постепенно истребляется, а ведь именно он составляет силу народа. Настоящие мужчины обязаны заботиться о чести своей армии».   Булатов М.А. </vt:lpstr>
      <vt:lpstr>Презентация PowerPoint</vt:lpstr>
      <vt:lpstr>Спасибо 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Почетный гражданин земли Курской </dc:title>
  <dc:creator>Пользователь</dc:creator>
  <cp:lastModifiedBy>Пользователь</cp:lastModifiedBy>
  <cp:revision>49</cp:revision>
  <dcterms:created xsi:type="dcterms:W3CDTF">2014-10-08T07:03:27Z</dcterms:created>
  <dcterms:modified xsi:type="dcterms:W3CDTF">2014-12-10T11:22:41Z</dcterms:modified>
</cp:coreProperties>
</file>