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5" r:id="rId4"/>
    <p:sldId id="260" r:id="rId5"/>
    <p:sldId id="277" r:id="rId6"/>
    <p:sldId id="263" r:id="rId7"/>
    <p:sldId id="278" r:id="rId8"/>
    <p:sldId id="279" r:id="rId9"/>
    <p:sldId id="280" r:id="rId10"/>
    <p:sldId id="281" r:id="rId11"/>
    <p:sldId id="27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800000"/>
    <a:srgbClr val="FF7C80"/>
    <a:srgbClr val="FF6600"/>
    <a:srgbClr val="FF9900"/>
    <a:srgbClr val="0000FF"/>
    <a:srgbClr val="FF99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32139-1D3E-4F82-9D55-30D0ED4C5650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913EB-7983-4C89-9E23-27FD05B68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50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24292-5671-4DDE-8E44-BAEC46ED4FB1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86501-C8CD-4D82-A6BB-5A21BDC4C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19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A5DD7-F92B-4D9B-B56E-7A36DAC53A8D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D57B8-BFDA-4695-B57C-6937BD7E0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FD0B8-F314-48F9-8AEA-186F6CDE2D6C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5951E-2CFD-4B7B-AFA2-BF77BD754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79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C47C0-962F-4629-BEEF-D82C23AF3392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6B5B6-95EF-402A-A6AB-287799A12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06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72629-A997-457B-880B-CBB11BF92893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C2935-B2F3-4DBD-B753-F13504676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5772D-6AE5-47D0-800C-34618A3F32C4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EB151-983A-44C7-8E16-664DC6B31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02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CEF66-5233-475F-A7A3-B65D872ACD05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7A61B-3E39-40D9-943E-9C0548161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51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70F50-743C-4A46-A911-CEDA3FF37680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3C965-D666-4221-A13F-8AC5CC751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71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68F2C-9FC8-484A-8170-927763486992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BD51B-BBCE-43FA-B1E3-2B0B1EA4E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35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E7704-FBB4-4B50-BE32-BB0BC42573B8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F7976-B5B7-450A-82DA-51D1A0001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12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5D12AC-A1C3-41DC-9932-4A1A89DA6CEF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A6453F-9E8C-47B0-82C3-6A4735878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" y="-28352"/>
            <a:ext cx="9342784" cy="7007088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692696"/>
            <a:ext cx="84969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pact"/>
                <a:cs typeface="+mn-cs"/>
              </a:rPr>
              <a:t>   Волшебный </a:t>
            </a:r>
            <a:r>
              <a:rPr lang="ru-RU" sz="4800" b="1" i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pact"/>
                <a:cs typeface="+mn-cs"/>
              </a:rPr>
              <a:t>квиллинг</a:t>
            </a:r>
            <a:r>
              <a:rPr lang="ru-RU" sz="4800" b="1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pact"/>
                <a:cs typeface="+mn-cs"/>
              </a:rPr>
              <a:t>»</a:t>
            </a:r>
            <a:endParaRPr lang="ru-RU" sz="4800" b="1" i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pac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36614"/>
            <a:ext cx="6960880" cy="4637017"/>
          </a:xfrm>
        </p:spPr>
      </p:pic>
      <p:pic>
        <p:nvPicPr>
          <p:cNvPr id="35842" name="Picture 2" descr="E:\ДЕТСКИЙ САД\Квиллинг для дошкольников.обновлено\da6d99998e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77988" cy="253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E:\ДЕТСКИЙ САД\Квиллинг для дошкольников.обновлено\23035371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056">
            <a:off x="107996" y="3637933"/>
            <a:ext cx="2125526" cy="121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E:\ДЕТСКИЙ САД\Квиллинг для дошкольников.обновлено\859152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2385"/>
            <a:ext cx="2614320" cy="196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E:\ДЕТСКИЙ САД\Квиллинг для дошкольников.обновлено\8f19b7e35233d9bfb11c7d18a3b49bf5.jp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4" y="4982800"/>
            <a:ext cx="1406399" cy="187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E:\ДЕТСКИЙ САД\Квиллинг для дошкольников.обновлено\2 год обучения\1349255338_kviling-sxemy-dla-nachinauchix - копия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1239"/>
            <a:ext cx="2045593" cy="183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64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additive="repl">
                                        <p:cTn id="6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395288" y="188913"/>
            <a:ext cx="8353425" cy="3540125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 i="1">
                <a:solidFill>
                  <a:srgbClr val="800000"/>
                </a:solidFill>
                <a:latin typeface="Comic Sans MS" pitchFamily="66" charset="0"/>
              </a:rPr>
              <a:t>Квиллинг, бумагокручение, бумажная филигрань </a:t>
            </a:r>
            <a:r>
              <a:rPr lang="ru-RU" altLang="ru-RU" sz="3200">
                <a:latin typeface="Comic Sans MS" pitchFamily="66" charset="0"/>
              </a:rPr>
              <a:t>— искусство скручивать длинные и узкие полоски бумаги в спиральки, видоизменять их форму и составлять из полученных деталей объемные или плоскостные композиции. </a:t>
            </a:r>
          </a:p>
        </p:txBody>
      </p:sp>
      <p:pic>
        <p:nvPicPr>
          <p:cNvPr id="3078" name="Рисунок 3" descr="crw_19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860800"/>
            <a:ext cx="59753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250825" y="836613"/>
            <a:ext cx="8208963" cy="22463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atin typeface="Comic Sans MS" pitchFamily="66" charset="0"/>
              </a:rPr>
              <a:t>Все секреты и приёмы для получения самых разнообразных форм, используемых в квиллинге, от фантазийных до строго геометрических, почти всегда начинаются с простых круговых форм. </a:t>
            </a: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800" b="1" i="1">
                <a:solidFill>
                  <a:srgbClr val="800000"/>
                </a:solidFill>
                <a:latin typeface="Comic Sans MS" pitchFamily="66" charset="0"/>
              </a:rPr>
              <a:t>Технология.</a:t>
            </a:r>
            <a:endParaRPr lang="ru-RU" altLang="ru-RU" sz="4800">
              <a:solidFill>
                <a:srgbClr val="800000"/>
              </a:solidFill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2997200"/>
            <a:ext cx="2544763" cy="2232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</p:pic>
      <p:sp>
        <p:nvSpPr>
          <p:cNvPr id="7174" name="Прямоугольник 5"/>
          <p:cNvSpPr>
            <a:spLocks noChangeArrowheads="1"/>
          </p:cNvSpPr>
          <p:nvPr/>
        </p:nvSpPr>
        <p:spPr bwMode="auto">
          <a:xfrm>
            <a:off x="250825" y="2997200"/>
            <a:ext cx="6265863" cy="2246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atin typeface="Comic Sans MS" pitchFamily="66" charset="0"/>
              </a:rPr>
              <a:t>Вот этот плотный круг, скрученный из полоски бумаги, называется ролом, </a:t>
            </a:r>
          </a:p>
          <a:p>
            <a:pPr>
              <a:defRPr/>
            </a:pPr>
            <a:r>
              <a:rPr lang="ru-RU" sz="2800" dirty="0">
                <a:latin typeface="Comic Sans MS" pitchFamily="66" charset="0"/>
              </a:rPr>
              <a:t>а уже из ролов делаются основные формы элементов квиллинга.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7175" name="Прямоугольник 6"/>
          <p:cNvSpPr>
            <a:spLocks noChangeArrowheads="1"/>
          </p:cNvSpPr>
          <p:nvPr/>
        </p:nvSpPr>
        <p:spPr bwMode="auto">
          <a:xfrm>
            <a:off x="250825" y="5229225"/>
            <a:ext cx="8208963" cy="954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atin typeface="Comic Sans MS" pitchFamily="66" charset="0"/>
              </a:rPr>
              <a:t>Вот некоторые из них, которые чаще всего встречаются при работе в этой технике.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8313" y="0"/>
            <a:ext cx="8208962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cs typeface="+mn-cs"/>
              </a:rPr>
              <a:t>Основные формы</a:t>
            </a:r>
            <a:endParaRPr lang="ru-RU" sz="48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8198" name="Picture 7" descr="C:\Users\Comp\Downloads\7-1024x6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6613"/>
            <a:ext cx="784225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 descr="C:\Users\Comp\Downloads\8-1024x4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79914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3059113" y="765175"/>
            <a:ext cx="3744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Comic Sans MS" pitchFamily="66" charset="0"/>
              </a:rPr>
              <a:t>Открытые формы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331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EB59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2132856"/>
            <a:ext cx="5184576" cy="2554545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cs typeface="+mn-cs"/>
              </a:rPr>
              <a:t>ГАЛЕРЕЯ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cs typeface="+mn-cs"/>
              </a:rPr>
              <a:t>РАБОТ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" y="0"/>
            <a:ext cx="5129634" cy="6839512"/>
          </a:xfrm>
        </p:spPr>
      </p:pic>
      <p:pic>
        <p:nvPicPr>
          <p:cNvPr id="32771" name="Picture 3" descr="E:\ДЕТСКИЙ САД\Квиллинг для дошкольников.обновлено\qw2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707">
            <a:off x="4429832" y="816755"/>
            <a:ext cx="432048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64" y="1"/>
            <a:ext cx="5100636" cy="6858000"/>
          </a:xfrm>
        </p:spPr>
      </p:pic>
      <p:pic>
        <p:nvPicPr>
          <p:cNvPr id="33794" name="Picture 2" descr="E:\ДЕТСКИЙ САД\Квиллинг для дошкольников.обновлено\qw1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3801">
            <a:off x="292700" y="541629"/>
            <a:ext cx="3917896" cy="235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E:\ДЕТСКИЙ САД\Квиллинг для дошкольников.обновлено\qw1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2433057" cy="344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44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79744" cy="6879744"/>
          </a:xfrm>
        </p:spPr>
      </p:pic>
      <p:pic>
        <p:nvPicPr>
          <p:cNvPr id="34818" name="Picture 2" descr="E:\ДЕТСКИЙ САД\Квиллинг для дошкольников.обновлено\qw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911303" cy="193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 descr="E:\ДЕТСКИЙ САД\Квиллинг для дошкольников.обновлено\x_3b5b77d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78666"/>
            <a:ext cx="2021349" cy="151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E:\ДЕТСКИЙ САД\Квиллинг для дошкольников.обновлено\ё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84" y="4509120"/>
            <a:ext cx="1432478" cy="199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9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на тему Квиллинг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тему Квиллинг</Template>
  <TotalTime>28</TotalTime>
  <Words>108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Презентация на тему Квиллинг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4</cp:revision>
  <dcterms:created xsi:type="dcterms:W3CDTF">2014-11-24T08:47:29Z</dcterms:created>
  <dcterms:modified xsi:type="dcterms:W3CDTF">2014-12-10T10:34:22Z</dcterms:modified>
</cp:coreProperties>
</file>