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8F2F1-552D-4663-BEE6-F3DFC19FB97E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94186-FA73-4F6B-9B7C-72974A50E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XX_%D0%B2%D0%B5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учитель русского языка и литературы</a:t>
            </a:r>
          </a:p>
          <a:p>
            <a:r>
              <a:rPr lang="ru-RU" dirty="0" smtClean="0"/>
              <a:t>МОУ «СОШ №66</a:t>
            </a:r>
            <a:r>
              <a:rPr lang="ru-RU" dirty="0" smtClean="0"/>
              <a:t>» г. Магнитогорска                            </a:t>
            </a:r>
            <a:r>
              <a:rPr lang="ru-RU" dirty="0" smtClean="0"/>
              <a:t>Сафина Аниса Мансуровна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Готовимся к экзамену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стихов Б.Пастернака есть свойство западать в душу. Это относится к стихотворениям, составляющим последнюю часть романа «Доктор Живаго». Они завершают образ Ю.Живаго, раскрывая его изнутри…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работы</a:t>
            </a:r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первый взгляд кажется, что стихотворение «Зимняя ночь» описывает холодный зимний вечер. За окном, не умолкая, бушует стихия: «Мело, мело по всей земле…»</a:t>
            </a:r>
          </a:p>
          <a:p>
            <a:r>
              <a:rPr lang="ru-RU" dirty="0" smtClean="0"/>
              <a:t>О чем же на самом деле это стихотворение: о природе, о любви, о разлуке?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Роман «Доктор Живаго» – это роман о судьбе личности, захваченной бурей, вихрем, метелью, и понять глубоко роман нельзя без последней части – стихов Ю.Живаго: </a:t>
            </a:r>
          </a:p>
          <a:p>
            <a:r>
              <a:rPr lang="ru-RU" dirty="0" smtClean="0"/>
              <a:t>Мело, мело по всей земле</a:t>
            </a:r>
          </a:p>
          <a:p>
            <a:r>
              <a:rPr lang="ru-RU" dirty="0" smtClean="0"/>
              <a:t>Во все пределы…</a:t>
            </a:r>
          </a:p>
          <a:p>
            <a:r>
              <a:rPr lang="ru-RU" dirty="0" smtClean="0"/>
              <a:t>Свеча горела на столе…</a:t>
            </a:r>
          </a:p>
          <a:p>
            <a:r>
              <a:rPr lang="ru-RU" dirty="0" smtClean="0"/>
              <a:t>Через все перепетии века светит нам эта свеча. Огонь ее проникал и проникает в душу тех, кому пастернаковское творчество освещало жизненный путь.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написанию сочинения.</a:t>
            </a:r>
          </a:p>
          <a:p>
            <a:r>
              <a:rPr lang="ru-RU" dirty="0" smtClean="0"/>
              <a:t>Б.Пастернак «Зимняя ночь».</a:t>
            </a:r>
          </a:p>
          <a:p>
            <a:r>
              <a:rPr lang="ru-RU" dirty="0" smtClean="0"/>
              <a:t>Анализ поэтического текста.</a:t>
            </a:r>
          </a:p>
          <a:p>
            <a:r>
              <a:rPr lang="ru-RU" dirty="0" smtClean="0"/>
              <a:t>Восприятие, истолкование, оценка.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Интегрированный урок русского  языка и литературы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Восприятие – непосредственное чувственное отражение действительности в сознании, способность воспринимать, различать и усваивать явления внешнего мира.</a:t>
            </a:r>
          </a:p>
          <a:p>
            <a:r>
              <a:rPr lang="ru-RU" dirty="0" smtClean="0"/>
              <a:t>Истолкование – анализ стихотворения в единстве содержания и формы.</a:t>
            </a:r>
          </a:p>
          <a:p>
            <a:r>
              <a:rPr lang="ru-RU" dirty="0" smtClean="0"/>
              <a:t>Оценка – мнение о ценности, уровне или значении кого или чего-нибудь.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Восприятие, истолкование, оценка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857364"/>
            <a:ext cx="4429156" cy="3857652"/>
          </a:xfrm>
        </p:spPr>
        <p:txBody>
          <a:bodyPr/>
          <a:lstStyle/>
          <a:p>
            <a:r>
              <a:rPr lang="ru-RU" dirty="0" smtClean="0"/>
              <a:t>«Милый Пастернак,- писала М.Цветаева,- Вы- явление природы…Бог задумал Вас дубом, а сделал человеком. И в Вас ударяют все молнии…»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Разговор о Пастернаке</a:t>
            </a:r>
            <a:endParaRPr lang="ru-RU" dirty="0"/>
          </a:p>
        </p:txBody>
      </p:sp>
      <p:pic>
        <p:nvPicPr>
          <p:cNvPr id="1026" name="Picture 2" descr="D:\МАМАМАМАМАА\ЕГЭ\7c8466087a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2981325" cy="4286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Б.Л.Пастернак</a:t>
            </a:r>
            <a:endParaRPr lang="ru-RU" dirty="0"/>
          </a:p>
        </p:txBody>
      </p:sp>
      <p:pic>
        <p:nvPicPr>
          <p:cNvPr id="2050" name="Picture 2" descr="D:\МАМАМАМАМАА\ЕГЭ\12150818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643050"/>
            <a:ext cx="2857500" cy="4229100"/>
          </a:xfrm>
          <a:prstGeom prst="rect">
            <a:avLst/>
          </a:prstGeom>
          <a:noFill/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4043362" cy="4595826"/>
          </a:xfrm>
        </p:spPr>
        <p:txBody>
          <a:bodyPr/>
          <a:lstStyle/>
          <a:p>
            <a:r>
              <a:rPr lang="ru-RU" dirty="0" smtClean="0"/>
              <a:t>10 февраля 1890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5286388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30 июня 1960</a:t>
            </a:r>
            <a:endParaRPr lang="ru-RU" sz="24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/>
          <a:lstStyle/>
          <a:p>
            <a:r>
              <a:rPr lang="ru-RU" b="1" dirty="0" err="1" smtClean="0"/>
              <a:t>Футури́зм</a:t>
            </a:r>
            <a:r>
              <a:rPr lang="ru-RU" dirty="0" smtClean="0"/>
              <a:t> — направление в литературе и изобразительном искусстве, появившееся в начале </a:t>
            </a:r>
            <a:r>
              <a:rPr lang="ru-RU" dirty="0" smtClean="0">
                <a:hlinkClick r:id="rId2" tooltip="XX век"/>
              </a:rPr>
              <a:t>XX века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Футуризм</a:t>
            </a:r>
            <a:endParaRPr lang="ru-RU" dirty="0"/>
          </a:p>
        </p:txBody>
      </p:sp>
      <p:pic>
        <p:nvPicPr>
          <p:cNvPr id="3074" name="Picture 2" descr="D:\МАМАМАМАМАА\ЕГЭ\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000372"/>
            <a:ext cx="2832951" cy="3625922"/>
          </a:xfrm>
          <a:prstGeom prst="rect">
            <a:avLst/>
          </a:prstGeom>
          <a:noFill/>
        </p:spPr>
      </p:pic>
      <p:pic>
        <p:nvPicPr>
          <p:cNvPr id="3075" name="Picture 3" descr="D:\МАМАМАМАМАА\ЕГЭ\chukovsk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2786058"/>
            <a:ext cx="3286148" cy="38283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5984" y="2643182"/>
            <a:ext cx="1675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В.Маяковский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15206" y="2428868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К. Чуковский</a:t>
            </a:r>
            <a:endParaRPr lang="ru-RU" b="1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Футуризм</a:t>
            </a:r>
            <a:endParaRPr lang="ru-RU" dirty="0"/>
          </a:p>
        </p:txBody>
      </p:sp>
      <p:pic>
        <p:nvPicPr>
          <p:cNvPr id="4098" name="Picture 2" descr="D:\МАМАМАМАМАА\ЕГЭ\pacterna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2857500" cy="4095750"/>
          </a:xfrm>
          <a:prstGeom prst="rect">
            <a:avLst/>
          </a:prstGeom>
          <a:noFill/>
        </p:spPr>
      </p:pic>
      <p:pic>
        <p:nvPicPr>
          <p:cNvPr id="4099" name="Picture 3" descr="D:\МАМАМАМАМАА\ЕГЭ\aseev_n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428736"/>
            <a:ext cx="2786082" cy="47252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857884" y="857232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Н.Асеев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5643578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Б.Пастернак</a:t>
            </a:r>
            <a:endParaRPr lang="ru-RU" sz="2400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Символ праздника</a:t>
            </a:r>
          </a:p>
          <a:p>
            <a:pPr>
              <a:buFontTx/>
              <a:buChar char="-"/>
            </a:pPr>
            <a:r>
              <a:rPr lang="ru-RU" dirty="0" smtClean="0"/>
              <a:t>Символ добра</a:t>
            </a:r>
          </a:p>
          <a:p>
            <a:pPr>
              <a:buFontTx/>
              <a:buChar char="-"/>
            </a:pPr>
            <a:r>
              <a:rPr lang="ru-RU" dirty="0" smtClean="0"/>
              <a:t>Символ искупления</a:t>
            </a:r>
          </a:p>
          <a:p>
            <a:pPr>
              <a:buFontTx/>
              <a:buChar char="-"/>
            </a:pPr>
            <a:r>
              <a:rPr lang="ru-RU" dirty="0" smtClean="0"/>
              <a:t>Символ любви</a:t>
            </a:r>
          </a:p>
          <a:p>
            <a:pPr>
              <a:buFontTx/>
              <a:buChar char="-"/>
            </a:pPr>
            <a:r>
              <a:rPr lang="ru-RU" dirty="0" smtClean="0"/>
              <a:t>Символ надежды</a:t>
            </a:r>
          </a:p>
          <a:p>
            <a:pPr>
              <a:buFontTx/>
              <a:buChar char="-"/>
            </a:pPr>
            <a:r>
              <a:rPr lang="ru-RU" dirty="0" smtClean="0"/>
              <a:t>Символ жизни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Свеча</a:t>
            </a:r>
            <a:endParaRPr lang="ru-RU" dirty="0"/>
          </a:p>
        </p:txBody>
      </p:sp>
      <p:pic>
        <p:nvPicPr>
          <p:cNvPr id="5122" name="Picture 2" descr="D:\МАМАМАМАМАА\ЕГЭ\4937669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571612"/>
            <a:ext cx="2695575" cy="3952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Звукопись</a:t>
            </a:r>
          </a:p>
          <a:p>
            <a:r>
              <a:rPr lang="ru-RU" dirty="0" smtClean="0"/>
              <a:t>Цветопись</a:t>
            </a:r>
          </a:p>
          <a:p>
            <a:r>
              <a:rPr lang="ru-RU" dirty="0" smtClean="0"/>
              <a:t>Различные части речи</a:t>
            </a:r>
          </a:p>
          <a:p>
            <a:r>
              <a:rPr lang="ru-RU" dirty="0" smtClean="0"/>
              <a:t>Союзы</a:t>
            </a:r>
          </a:p>
          <a:p>
            <a:r>
              <a:rPr lang="ru-RU" dirty="0" smtClean="0"/>
              <a:t>Синтаксис: инверсия, анафора, эпифора, многосоюзие, вопросы, восклицания</a:t>
            </a:r>
          </a:p>
          <a:p>
            <a:r>
              <a:rPr lang="ru-RU" dirty="0" smtClean="0"/>
              <a:t>Стиховые элементы: ритм, рифма, размер, длина стиха</a:t>
            </a:r>
          </a:p>
          <a:p>
            <a:r>
              <a:rPr lang="ru-RU" dirty="0" smtClean="0"/>
              <a:t>Графика – определенная форма записи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Смыслообразующие элементы</a:t>
            </a:r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346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Готовимся к экзамену</vt:lpstr>
      <vt:lpstr>Интегрированный урок русского  языка и литературы</vt:lpstr>
      <vt:lpstr>Восприятие, истолкование, оценка</vt:lpstr>
      <vt:lpstr>Разговор о Пастернаке</vt:lpstr>
      <vt:lpstr>Б.Л.Пастернак</vt:lpstr>
      <vt:lpstr>Футуризм</vt:lpstr>
      <vt:lpstr>Футуризм</vt:lpstr>
      <vt:lpstr>Свеча</vt:lpstr>
      <vt:lpstr>Смыслообразующие элементы</vt:lpstr>
      <vt:lpstr>Начало работы</vt:lpstr>
      <vt:lpstr>Основная часть</vt:lpstr>
      <vt:lpstr>Заключение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экзамену</dc:title>
  <cp:lastModifiedBy>Safina</cp:lastModifiedBy>
  <cp:revision>14</cp:revision>
  <dcterms:modified xsi:type="dcterms:W3CDTF">2014-09-23T17:15:34Z</dcterms:modified>
</cp:coreProperties>
</file>