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C4CD-15D0-490A-82EB-E35A2321A9C8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FFDD-AAA3-42F4-A4FA-6E38CB184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6072206" y="4286248"/>
            <a:ext cx="500066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072378" y="971600"/>
            <a:ext cx="1009479" cy="553655"/>
            <a:chOff x="3140968" y="251520"/>
            <a:chExt cx="864096" cy="43204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73016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Й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40968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062899" y="97160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7639" y="97160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7639" y="1525255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7639" y="207891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567645" y="2632565"/>
            <a:ext cx="504741" cy="1660965"/>
            <a:chOff x="2708920" y="251520"/>
            <a:chExt cx="432048" cy="129614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708920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708920" y="683568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И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708920" y="1115616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567639" y="4293529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7118" y="3186219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72378" y="3186219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62899" y="3186219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58159" y="3186219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53420" y="3186219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8680" y="3186219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091341" y="4293529"/>
            <a:ext cx="1009479" cy="553655"/>
            <a:chOff x="3140968" y="251520"/>
            <a:chExt cx="864095" cy="4320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573015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И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140968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081861" y="4293529"/>
            <a:ext cx="1009480" cy="553655"/>
            <a:chOff x="3140968" y="251520"/>
            <a:chExt cx="864096" cy="432048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3573016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Ь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140968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072381" y="4293529"/>
            <a:ext cx="1009480" cy="553655"/>
            <a:chOff x="3140968" y="251520"/>
            <a:chExt cx="864096" cy="43204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3573016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Е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140968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053420" y="1525255"/>
            <a:ext cx="504740" cy="1660965"/>
            <a:chOff x="2708920" y="251520"/>
            <a:chExt cx="432048" cy="1296144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2708920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Г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708920" y="683568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708920" y="1115616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053420" y="3739874"/>
            <a:ext cx="504740" cy="1660965"/>
            <a:chOff x="2708920" y="251520"/>
            <a:chExt cx="432048" cy="1296144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2708920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708920" y="683568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Д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708920" y="1115616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 rot="5400000">
            <a:off x="797033" y="5663031"/>
            <a:ext cx="1042172" cy="517794"/>
            <a:chOff x="3140968" y="235381"/>
            <a:chExt cx="813265" cy="443223"/>
          </a:xfrm>
        </p:grpSpPr>
        <p:sp>
          <p:nvSpPr>
            <p:cNvPr id="56" name="Прямоугольник 55"/>
            <p:cNvSpPr/>
            <p:nvPr/>
          </p:nvSpPr>
          <p:spPr>
            <a:xfrm rot="16200000">
              <a:off x="3529306" y="253675"/>
              <a:ext cx="443222" cy="4066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Й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 rot="16200000">
              <a:off x="3125777" y="256780"/>
              <a:ext cx="437015" cy="4066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Ы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3095318" y="4879752"/>
            <a:ext cx="504741" cy="1660965"/>
            <a:chOff x="2708919" y="251520"/>
            <a:chExt cx="432049" cy="1296144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2708920" y="251520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708919" y="683568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2708920" y="1115616"/>
              <a:ext cx="43204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Х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3095322" y="6573285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095321" y="7745731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095320" y="715950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095321" y="8266817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2071678" y="100010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1556792" y="97160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3068960" y="377991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0" y="3214678"/>
            <a:ext cx="500042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2132856" y="4355976"/>
            <a:ext cx="432048" cy="5395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980728" y="104360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2564904" y="46754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571744" y="100010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071810" y="100010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571876" y="100010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571744" y="1500166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071546" y="4357686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571744" y="3714744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571744" y="321467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571744" y="2643174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571744" y="207167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71744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071546" y="3786182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071546" y="2643174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1546" y="207167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071546" y="1500166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3571876" y="321467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071810" y="321467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071678" y="321467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571612" y="321467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071546" y="321467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71480" y="321467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072206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572140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072074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572008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071942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571876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071810" y="428624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71546" y="5929322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071546" y="535781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071546" y="492919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071810" y="8286776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071810" y="7643834"/>
            <a:ext cx="500066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071810" y="7143768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071810" y="6572264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071810" y="6000760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071810" y="5429256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071810" y="4857752"/>
            <a:ext cx="504740" cy="553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7" grpId="1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6" grpId="1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3" grpId="1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10</cp:revision>
  <dcterms:created xsi:type="dcterms:W3CDTF">2013-12-17T18:35:35Z</dcterms:created>
  <dcterms:modified xsi:type="dcterms:W3CDTF">2013-12-18T07:19:38Z</dcterms:modified>
</cp:coreProperties>
</file>