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A%D0%BB%D0%B5%D0%B9%20%D0%BA%D0%B0%D1%80%D0%B0%D0%BD%D0%B4%D0%B0%D1%88&amp;fp=0&amp;pos=20&amp;uinfo=ww-1226-wh-585-fw-1001-fh-448-pd-1&amp;rpt=simage&amp;img_url=http://birolux.md/sites/default/files/imagecache/grid_image_cache/K873429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Аппликация: снежинка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0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5779" y="188640"/>
            <a:ext cx="7772400" cy="1470025"/>
          </a:xfrm>
        </p:spPr>
        <p:txBody>
          <a:bodyPr/>
          <a:lstStyle/>
          <a:p>
            <a:r>
              <a:rPr lang="ru-RU" smtClean="0"/>
              <a:t>1 этап</a:t>
            </a:r>
            <a:endParaRPr lang="ru-RU" dirty="0"/>
          </a:p>
        </p:txBody>
      </p:sp>
      <p:pic>
        <p:nvPicPr>
          <p:cNvPr id="1027" name="Picture 3" descr="C:\Users\Олег\Desktop\malvorlage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73710" y="794845"/>
            <a:ext cx="5100835" cy="63367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70" y="2564904"/>
            <a:ext cx="2021210" cy="20212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8203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470025"/>
          </a:xfrm>
        </p:spPr>
        <p:txBody>
          <a:bodyPr/>
          <a:lstStyle/>
          <a:p>
            <a:r>
              <a:rPr lang="ru-RU" dirty="0" smtClean="0"/>
              <a:t>2 этап</a:t>
            </a:r>
            <a:endParaRPr lang="ru-RU" dirty="0"/>
          </a:p>
        </p:txBody>
      </p:sp>
      <p:pic>
        <p:nvPicPr>
          <p:cNvPr id="2050" name="Picture 2" descr="C:\Users\Олег\Desktop\malvorlage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52261" y="960559"/>
            <a:ext cx="4960268" cy="61771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2" name="Picture 4" descr="http://www.pountous.ru/media/public/2604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2055689" cy="23762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7062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этап</a:t>
            </a:r>
            <a:endParaRPr lang="ru-RU" dirty="0"/>
          </a:p>
        </p:txBody>
      </p:sp>
      <p:pic>
        <p:nvPicPr>
          <p:cNvPr id="3075" name="Picture 3" descr="C:\Users\Олег\Desktop\malvorlagen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41303"/>
            <a:ext cx="2845335" cy="39759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6" name="Picture 4" descr="C:\Users\Олег\Desktop\malvorlagen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41303"/>
            <a:ext cx="2773111" cy="39759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7" name="Picture 5" descr="C:\Users\Олег\Desktop\malvorlagen4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31284"/>
            <a:ext cx="2880320" cy="39759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8281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 этап</a:t>
            </a:r>
            <a:endParaRPr lang="ru-RU" dirty="0"/>
          </a:p>
        </p:txBody>
      </p:sp>
      <p:pic>
        <p:nvPicPr>
          <p:cNvPr id="4098" name="Picture 2" descr="C:\Users\Олег\Desktop\malvorlagen4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40768"/>
            <a:ext cx="3956006" cy="5271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2768161" cy="276816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Овал 4"/>
          <p:cNvSpPr/>
          <p:nvPr/>
        </p:nvSpPr>
        <p:spPr>
          <a:xfrm>
            <a:off x="4644008" y="2420888"/>
            <a:ext cx="216024" cy="2160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012160" y="2060848"/>
            <a:ext cx="216024" cy="2160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164288" y="3284984"/>
            <a:ext cx="216024" cy="2160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660232" y="4653136"/>
            <a:ext cx="216024" cy="2160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292080" y="4937021"/>
            <a:ext cx="216024" cy="2160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211960" y="3760299"/>
            <a:ext cx="216024" cy="2160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3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470025"/>
          </a:xfrm>
        </p:spPr>
        <p:txBody>
          <a:bodyPr/>
          <a:lstStyle/>
          <a:p>
            <a:r>
              <a:rPr lang="ru-RU" dirty="0" smtClean="0"/>
              <a:t>5 этап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40768"/>
            <a:ext cx="3956050" cy="52736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8"/>
            <a:ext cx="2381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56447"/>
            <a:ext cx="2381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284984"/>
            <a:ext cx="2381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0232" y="4581128"/>
            <a:ext cx="238126" cy="24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2080" y="4832279"/>
            <a:ext cx="238126" cy="24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67944" y="3733129"/>
            <a:ext cx="238126" cy="24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105">
            <a:off x="611558" y="772726"/>
            <a:ext cx="2352675" cy="23526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5" name="Овал 14"/>
          <p:cNvSpPr/>
          <p:nvPr/>
        </p:nvSpPr>
        <p:spPr>
          <a:xfrm>
            <a:off x="1339729" y="4303615"/>
            <a:ext cx="288032" cy="24348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99592" y="4569421"/>
            <a:ext cx="288032" cy="2434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331640" y="4920791"/>
            <a:ext cx="288032" cy="243483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572000" y="2421880"/>
            <a:ext cx="288032" cy="24348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931818" y="5164274"/>
            <a:ext cx="288032" cy="2434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1931911" y="5292006"/>
            <a:ext cx="288032" cy="243483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532089" y="5535489"/>
            <a:ext cx="288032" cy="2434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04493" y="4337645"/>
            <a:ext cx="288032" cy="24348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71859" y="5613889"/>
            <a:ext cx="288032" cy="24348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439842" y="5050218"/>
            <a:ext cx="288032" cy="24348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411760" y="5039061"/>
            <a:ext cx="288032" cy="24348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2232720" y="4559780"/>
            <a:ext cx="288032" cy="24348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003776" y="2157439"/>
            <a:ext cx="288032" cy="24348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995318" y="3250455"/>
            <a:ext cx="288032" cy="24348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660232" y="4588796"/>
            <a:ext cx="288032" cy="24348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267127" y="4812904"/>
            <a:ext cx="288032" cy="24348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075814" y="3733129"/>
            <a:ext cx="288032" cy="24348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44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ru-RU" dirty="0" smtClean="0"/>
              <a:t>6 этап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286" y="1425708"/>
            <a:ext cx="3685966" cy="491363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Овал 3"/>
          <p:cNvSpPr/>
          <p:nvPr/>
        </p:nvSpPr>
        <p:spPr>
          <a:xfrm>
            <a:off x="3059832" y="2492896"/>
            <a:ext cx="216024" cy="21602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355976" y="2132856"/>
            <a:ext cx="216024" cy="21602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364088" y="3212976"/>
            <a:ext cx="216024" cy="21602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932040" y="4437112"/>
            <a:ext cx="216024" cy="21602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635896" y="4725144"/>
            <a:ext cx="216024" cy="21602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627784" y="3666501"/>
            <a:ext cx="216024" cy="21602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419872" y="2852936"/>
            <a:ext cx="216024" cy="21602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157939" y="2713290"/>
            <a:ext cx="216024" cy="21602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819714" y="3320988"/>
            <a:ext cx="216024" cy="21602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572000" y="4077072"/>
            <a:ext cx="216024" cy="21602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774798" y="4221088"/>
            <a:ext cx="216024" cy="21602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190350" y="3645274"/>
            <a:ext cx="216024" cy="21602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215645" y="3307212"/>
            <a:ext cx="245249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260730" y="3577124"/>
            <a:ext cx="245249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043682" y="3811956"/>
            <a:ext cx="245249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745573" y="3703944"/>
            <a:ext cx="245249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652173" y="3435327"/>
            <a:ext cx="245249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882810" y="3264970"/>
            <a:ext cx="245249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971645" y="3523236"/>
            <a:ext cx="245249" cy="21602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89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15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Аппликация: снежинка</vt:lpstr>
      <vt:lpstr>1 этап</vt:lpstr>
      <vt:lpstr>2 этап</vt:lpstr>
      <vt:lpstr>3 этап</vt:lpstr>
      <vt:lpstr>4 этап</vt:lpstr>
      <vt:lpstr>5 этап</vt:lpstr>
      <vt:lpstr>6 этап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Аппликация: снежинка</dc:title>
  <dc:creator>Олег</dc:creator>
  <cp:lastModifiedBy>user</cp:lastModifiedBy>
  <cp:revision>6</cp:revision>
  <dcterms:created xsi:type="dcterms:W3CDTF">2014-03-01T10:22:54Z</dcterms:created>
  <dcterms:modified xsi:type="dcterms:W3CDTF">2014-03-03T04:38:57Z</dcterms:modified>
</cp:coreProperties>
</file>