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725" r:id="rId2"/>
  </p:sldMasterIdLst>
  <p:notesMasterIdLst>
    <p:notesMasterId r:id="rId3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76" autoAdjust="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9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9B6D0-695F-4815-95E5-158B338E24E3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9F77D-235F-4F26-815F-B85A0D93D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9F77D-235F-4F26-815F-B85A0D93DAE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4282" y="357166"/>
            <a:ext cx="8643998" cy="171451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 WHAT MUSICAL INSTRUMENT IS IT?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074" name="Picture 2" descr="C:\Users\Лена\Desktop\караоке2012\default.jpe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928802"/>
            <a:ext cx="6215106" cy="442915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642918"/>
            <a:ext cx="8229600" cy="3286148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5400" baseline="0" smtClean="0"/>
            </a:lvl1pPr>
          </a:lstStyle>
          <a:p>
            <a:r>
              <a:rPr lang="en-US" sz="1100" dirty="0" smtClean="0">
                <a:latin typeface="+mj-lt"/>
                <a:ea typeface="Times New Roman"/>
                <a:cs typeface="Times New Roman"/>
              </a:rPr>
              <a:t> 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en-US" sz="5400" b="1" dirty="0" smtClean="0"/>
              <a:t>JOHN LENNON,</a:t>
            </a:r>
            <a:br>
              <a:rPr lang="en-US" sz="5400" b="1" dirty="0" smtClean="0"/>
            </a:br>
            <a:r>
              <a:rPr lang="en-US" sz="5400" b="1" dirty="0" smtClean="0"/>
              <a:t>PAUL MC CARTNEY,</a:t>
            </a:r>
            <a:br>
              <a:rPr lang="en-US" sz="5400" b="1" dirty="0" smtClean="0"/>
            </a:br>
            <a:r>
              <a:rPr lang="en-US" sz="5400" b="1" dirty="0" smtClean="0"/>
              <a:t>GEORGE HARRISON,</a:t>
            </a:r>
            <a:br>
              <a:rPr lang="en-US" sz="5400" b="1" dirty="0" smtClean="0"/>
            </a:br>
            <a:r>
              <a:rPr lang="en-US" sz="5400" b="1" dirty="0" smtClean="0"/>
              <a:t>RINGO STARR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357694"/>
            <a:ext cx="3333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DO YOU KNOW THEIR NAMES?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14488"/>
            <a:ext cx="628654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Пользовательский макет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642918"/>
            <a:ext cx="8229600" cy="3286148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5400" baseline="0" smtClean="0"/>
            </a:lvl1pPr>
          </a:lstStyle>
          <a:p>
            <a:r>
              <a:rPr lang="en-US" sz="1100" dirty="0" smtClean="0">
                <a:latin typeface="+mj-lt"/>
                <a:ea typeface="Times New Roman"/>
                <a:cs typeface="Times New Roman"/>
              </a:rPr>
              <a:t> 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en-US" sz="5400" b="1" dirty="0" smtClean="0"/>
              <a:t>DAVE GAHAN</a:t>
            </a:r>
            <a:br>
              <a:rPr lang="en-US" sz="5400" b="1" dirty="0" smtClean="0"/>
            </a:br>
            <a:r>
              <a:rPr lang="en-US" sz="5400" b="1" dirty="0" smtClean="0"/>
              <a:t>MARTIN GORE</a:t>
            </a:r>
            <a:br>
              <a:rPr lang="en-US" sz="5400" b="1" dirty="0" smtClean="0"/>
            </a:br>
            <a:r>
              <a:rPr lang="en-US" sz="5400" b="1" dirty="0" smtClean="0"/>
              <a:t>ANDY FLETCHER</a:t>
            </a:r>
            <a:br>
              <a:rPr lang="en-US" sz="5400" b="1" dirty="0" smtClean="0"/>
            </a:br>
            <a:r>
              <a:rPr lang="en-US" sz="5400" b="1" dirty="0" smtClean="0"/>
              <a:t>VINCE CLARKE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357694"/>
            <a:ext cx="3333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THE KING OF ROCK-&amp;-ROLL! HIS NAME…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643050"/>
            <a:ext cx="407196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642918"/>
            <a:ext cx="8229600" cy="3286148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r>
              <a:rPr lang="en-US" sz="5400" b="1" dirty="0" smtClean="0"/>
              <a:t>Elvis Presley 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357694"/>
            <a:ext cx="3333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4282" y="357166"/>
            <a:ext cx="8643998" cy="4143404"/>
          </a:xfrm>
        </p:spPr>
        <p:txBody>
          <a:bodyPr>
            <a:normAutofit/>
          </a:bodyPr>
          <a:lstStyle>
            <a:lvl1pPr>
              <a:defRPr lang="ru-RU" sz="5400" smtClean="0"/>
            </a:lvl1pPr>
          </a:lstStyle>
          <a:p>
            <a:r>
              <a:rPr lang="en-US" dirty="0" smtClean="0"/>
              <a:t> WHO IS SINGING THIS SONG?</a:t>
            </a:r>
            <a:br>
              <a:rPr lang="en-US" dirty="0" smtClean="0"/>
            </a:br>
            <a:r>
              <a:rPr lang="en-US" dirty="0" smtClean="0"/>
              <a:t>“HANDS UP”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21481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642918"/>
            <a:ext cx="8229600" cy="2286016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r>
              <a:rPr lang="en-US" sz="5400" b="1" dirty="0" smtClean="0"/>
              <a:t>O T </a:t>
            </a:r>
            <a:r>
              <a:rPr lang="en-US" sz="5400" b="1" dirty="0" err="1" smtClean="0"/>
              <a:t>T</a:t>
            </a:r>
            <a:r>
              <a:rPr lang="en-US" sz="5400" b="1" dirty="0" smtClean="0"/>
              <a:t> A V A N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357694"/>
            <a:ext cx="3333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Пользовательский макет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4282" y="357166"/>
            <a:ext cx="8643998" cy="4143404"/>
          </a:xfrm>
        </p:spPr>
        <p:txBody>
          <a:bodyPr>
            <a:normAutofit/>
          </a:bodyPr>
          <a:lstStyle>
            <a:lvl1pPr>
              <a:defRPr lang="ru-RU" sz="5400" smtClean="0"/>
            </a:lvl1pPr>
          </a:lstStyle>
          <a:p>
            <a:r>
              <a:rPr lang="en-US" dirty="0" smtClean="0"/>
              <a:t> WHO IS SINGING THIS SONG?</a:t>
            </a:r>
            <a:br>
              <a:rPr lang="en-US" dirty="0" smtClean="0"/>
            </a:br>
            <a:r>
              <a:rPr lang="en-US" dirty="0" smtClean="0"/>
              <a:t>“YOU ARE MY HEART </a:t>
            </a:r>
            <a:br>
              <a:rPr lang="en-US" dirty="0" smtClean="0"/>
            </a:br>
            <a:r>
              <a:rPr lang="en-US" dirty="0" smtClean="0"/>
              <a:t>YOU ARE MY SOUL”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21481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Пользовательский макет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642918"/>
            <a:ext cx="8229600" cy="2286016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r>
              <a:rPr lang="en-US" sz="5400" b="1" dirty="0" smtClean="0"/>
              <a:t>MODERN TALKING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357694"/>
            <a:ext cx="3333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4282" y="357166"/>
            <a:ext cx="8643998" cy="4143404"/>
          </a:xfrm>
        </p:spPr>
        <p:txBody>
          <a:bodyPr>
            <a:normAutofit/>
          </a:bodyPr>
          <a:lstStyle>
            <a:lvl1pPr>
              <a:defRPr lang="ru-RU" sz="5400" smtClean="0"/>
            </a:lvl1pPr>
          </a:lstStyle>
          <a:p>
            <a:r>
              <a:rPr lang="en-US" dirty="0" smtClean="0"/>
              <a:t> WHO IS SINGING THIS SONG?</a:t>
            </a:r>
            <a:br>
              <a:rPr lang="en-US" dirty="0" smtClean="0"/>
            </a:br>
            <a:r>
              <a:rPr lang="en-US" dirty="0" smtClean="0"/>
              <a:t>“DON’T WORRY</a:t>
            </a:r>
            <a:br>
              <a:rPr lang="en-US" dirty="0" smtClean="0"/>
            </a:br>
            <a:r>
              <a:rPr lang="en-US" dirty="0" smtClean="0"/>
              <a:t>BE HAPPY!”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21481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642918"/>
            <a:ext cx="8229600" cy="3286148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r>
              <a:rPr lang="en-US" sz="5400" b="1" dirty="0" smtClean="0"/>
              <a:t>B A G P I P E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357694"/>
            <a:ext cx="3333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Пользовательский макет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642918"/>
            <a:ext cx="8229600" cy="2286016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r>
              <a:rPr lang="en-US" sz="5400" b="1" dirty="0" smtClean="0"/>
              <a:t>BOBBY MC FERRIN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357694"/>
            <a:ext cx="3333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Пользовательский макет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4282" y="357166"/>
            <a:ext cx="8643998" cy="4143404"/>
          </a:xfrm>
        </p:spPr>
        <p:txBody>
          <a:bodyPr>
            <a:normAutofit/>
          </a:bodyPr>
          <a:lstStyle>
            <a:lvl1pPr>
              <a:defRPr lang="ru-RU" sz="5400" smtClean="0"/>
            </a:lvl1pPr>
          </a:lstStyle>
          <a:p>
            <a:r>
              <a:rPr lang="en-US" dirty="0" smtClean="0"/>
              <a:t> WHO IS SINGING THIS SONG?</a:t>
            </a:r>
            <a:br>
              <a:rPr lang="en-US" dirty="0" smtClean="0"/>
            </a:br>
            <a:r>
              <a:rPr lang="en-US" dirty="0" smtClean="0"/>
              <a:t>“I WANNA BE LOVED BY YOU”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21481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Пользовательский макет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642918"/>
            <a:ext cx="8229600" cy="2286016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r>
              <a:rPr lang="en-US" sz="5400" b="1" dirty="0" smtClean="0"/>
              <a:t>MERILYN MONROE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357694"/>
            <a:ext cx="3333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Пользовательский макет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4282" y="357166"/>
            <a:ext cx="8643998" cy="4143404"/>
          </a:xfrm>
        </p:spPr>
        <p:txBody>
          <a:bodyPr>
            <a:normAutofit/>
          </a:bodyPr>
          <a:lstStyle>
            <a:lvl1pPr>
              <a:defRPr lang="ru-RU" sz="5400" smtClean="0"/>
            </a:lvl1pPr>
          </a:lstStyle>
          <a:p>
            <a:r>
              <a:rPr lang="en-US" dirty="0" smtClean="0"/>
              <a:t> WHO IS SINGING THIS SONG?</a:t>
            </a:r>
            <a:br>
              <a:rPr lang="en-US" dirty="0" smtClean="0"/>
            </a:br>
            <a:r>
              <a:rPr lang="en-US" dirty="0" smtClean="0"/>
              <a:t>“BILLIE JEAN”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21481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Пользовательский макет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642918"/>
            <a:ext cx="8229600" cy="2286016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r>
              <a:rPr lang="en-US" sz="5400" b="1" dirty="0" smtClean="0"/>
              <a:t>MICHAEL JACKSON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357562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235743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04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8513" y="250507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8513" y="250507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4282" y="357166"/>
            <a:ext cx="8643998" cy="171451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 WHAT MUSICAL INSTRUMENT IS IT?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074" name="Picture 2" descr="C:\Users\Лена\Desktop\караоке2012\default.jpe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928802"/>
            <a:ext cx="6215106" cy="442915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4282" y="357166"/>
            <a:ext cx="8643998" cy="171451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 WHAT MUSICAL INSTRUMENT IS IT?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4098" name="Picture 2" descr="C:\Users\Лена\Desktop\караоке2012\i4mages.jpe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8072493" cy="457203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642918"/>
            <a:ext cx="8229600" cy="3286148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r>
              <a:rPr lang="en-US" sz="5400" b="1" dirty="0" smtClean="0"/>
              <a:t>B A G P I P E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357694"/>
            <a:ext cx="3333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4282" y="357166"/>
            <a:ext cx="8643998" cy="171451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 WHAT MUSICAL INSTRUMENT IS IT?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4098" name="Picture 2" descr="C:\Users\Лена\Desktop\караоке2012\i4mages.jpe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8072493" cy="457203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642918"/>
            <a:ext cx="8229600" cy="3286148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r>
              <a:rPr lang="en-US" sz="5400" b="1" dirty="0" smtClean="0"/>
              <a:t>V I O L I N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357694"/>
            <a:ext cx="3333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4282" y="357166"/>
            <a:ext cx="8643998" cy="171451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 WHAT MUSICAL INSTRUMENT IS IT?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Лена\Desktop\караоке2012\9.jpe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533650"/>
            <a:ext cx="5572164" cy="375287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642918"/>
            <a:ext cx="8229600" cy="3286148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r>
              <a:rPr lang="en-US" sz="5400" b="1" dirty="0" smtClean="0"/>
              <a:t>T R U M P E T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357694"/>
            <a:ext cx="3333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4282" y="357166"/>
            <a:ext cx="8643998" cy="171451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 WHAT MUSICAL INSTRUMENT IS IT?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 descr="C:\Users\Лена\Desktop\караоке2012\666.jpe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85926"/>
            <a:ext cx="6357982" cy="464344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642918"/>
            <a:ext cx="8229600" cy="3286148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r>
              <a:rPr lang="en-US" sz="5400" b="1" dirty="0" smtClean="0"/>
              <a:t>D R U M S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357694"/>
            <a:ext cx="3333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DO YOU KNOW THEIR NAMES?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857364"/>
            <a:ext cx="5286412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642918"/>
            <a:ext cx="8229600" cy="3286148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5400" baseline="0" smtClean="0"/>
            </a:lvl1pPr>
          </a:lstStyle>
          <a:p>
            <a:r>
              <a:rPr lang="en-US" sz="1100" dirty="0" smtClean="0">
                <a:latin typeface="+mj-lt"/>
                <a:ea typeface="Times New Roman"/>
                <a:cs typeface="Times New Roman"/>
              </a:rPr>
              <a:t> 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en-US" sz="5400" b="1" dirty="0" smtClean="0"/>
              <a:t>JOHN LENNON,</a:t>
            </a:r>
            <a:br>
              <a:rPr lang="en-US" sz="5400" b="1" dirty="0" smtClean="0"/>
            </a:br>
            <a:r>
              <a:rPr lang="en-US" sz="5400" b="1" dirty="0" smtClean="0"/>
              <a:t>PAUL MC CARTNEY,</a:t>
            </a:r>
            <a:br>
              <a:rPr lang="en-US" sz="5400" b="1" dirty="0" smtClean="0"/>
            </a:br>
            <a:r>
              <a:rPr lang="en-US" sz="5400" b="1" dirty="0" smtClean="0"/>
              <a:t>GEORGE HARRISON,</a:t>
            </a:r>
            <a:br>
              <a:rPr lang="en-US" sz="5400" b="1" dirty="0" smtClean="0"/>
            </a:br>
            <a:r>
              <a:rPr lang="en-US" sz="5400" b="1" dirty="0" smtClean="0"/>
              <a:t>RINGO STARR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357694"/>
            <a:ext cx="3333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DO YOU KNOW THEIR NAMES?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14488"/>
            <a:ext cx="628654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642918"/>
            <a:ext cx="8229600" cy="3286148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r>
              <a:rPr lang="en-US" sz="5400" b="1" dirty="0" smtClean="0"/>
              <a:t>V I O L I N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357694"/>
            <a:ext cx="3333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Пользовательский макет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642918"/>
            <a:ext cx="8229600" cy="3286148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5400" baseline="0" smtClean="0"/>
            </a:lvl1pPr>
          </a:lstStyle>
          <a:p>
            <a:r>
              <a:rPr lang="en-US" sz="1100" dirty="0" smtClean="0">
                <a:latin typeface="+mj-lt"/>
                <a:ea typeface="Times New Roman"/>
                <a:cs typeface="Times New Roman"/>
              </a:rPr>
              <a:t> 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en-US" sz="5400" b="1" dirty="0" smtClean="0"/>
              <a:t>DAVE GAHAN</a:t>
            </a:r>
            <a:br>
              <a:rPr lang="en-US" sz="5400" b="1" dirty="0" smtClean="0"/>
            </a:br>
            <a:r>
              <a:rPr lang="en-US" sz="5400" b="1" dirty="0" smtClean="0"/>
              <a:t>MARTIN GORE</a:t>
            </a:r>
            <a:br>
              <a:rPr lang="en-US" sz="5400" b="1" dirty="0" smtClean="0"/>
            </a:br>
            <a:r>
              <a:rPr lang="en-US" sz="5400" b="1" dirty="0" smtClean="0"/>
              <a:t>ANDY FLETCHER</a:t>
            </a:r>
            <a:br>
              <a:rPr lang="en-US" sz="5400" b="1" dirty="0" smtClean="0"/>
            </a:br>
            <a:r>
              <a:rPr lang="en-US" sz="5400" b="1" dirty="0" smtClean="0"/>
              <a:t>VINCE CLARKE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357694"/>
            <a:ext cx="3333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THE KING OF ROCK-&amp;-ROLL! HIS NAME…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643050"/>
            <a:ext cx="407196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642918"/>
            <a:ext cx="8229600" cy="3286148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r>
              <a:rPr lang="en-US" sz="5400" b="1" dirty="0" smtClean="0"/>
              <a:t>Elvis Presley 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357694"/>
            <a:ext cx="3333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4282" y="357166"/>
            <a:ext cx="8643998" cy="4143404"/>
          </a:xfrm>
        </p:spPr>
        <p:txBody>
          <a:bodyPr>
            <a:normAutofit/>
          </a:bodyPr>
          <a:lstStyle>
            <a:lvl1pPr>
              <a:defRPr lang="ru-RU" sz="5400" smtClean="0"/>
            </a:lvl1pPr>
          </a:lstStyle>
          <a:p>
            <a:r>
              <a:rPr lang="en-US" dirty="0" smtClean="0"/>
              <a:t> WHO IS SINGING THIS SONG?</a:t>
            </a:r>
            <a:br>
              <a:rPr lang="en-US" dirty="0" smtClean="0"/>
            </a:br>
            <a:r>
              <a:rPr lang="en-US" dirty="0" smtClean="0"/>
              <a:t>“HANDS UP”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21481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642918"/>
            <a:ext cx="8229600" cy="2286016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r>
              <a:rPr lang="en-US" sz="5400" b="1" dirty="0" smtClean="0"/>
              <a:t>O T </a:t>
            </a:r>
            <a:r>
              <a:rPr lang="en-US" sz="5400" b="1" dirty="0" err="1" smtClean="0"/>
              <a:t>T</a:t>
            </a:r>
            <a:r>
              <a:rPr lang="en-US" sz="5400" b="1" dirty="0" smtClean="0"/>
              <a:t> A V A N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357694"/>
            <a:ext cx="3333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Пользовательский макет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4282" y="357166"/>
            <a:ext cx="8643998" cy="4143404"/>
          </a:xfrm>
        </p:spPr>
        <p:txBody>
          <a:bodyPr>
            <a:normAutofit/>
          </a:bodyPr>
          <a:lstStyle>
            <a:lvl1pPr>
              <a:defRPr lang="ru-RU" sz="5400" smtClean="0"/>
            </a:lvl1pPr>
          </a:lstStyle>
          <a:p>
            <a:r>
              <a:rPr lang="en-US" dirty="0" smtClean="0"/>
              <a:t> WHO IS SINGING THIS SONG?</a:t>
            </a:r>
            <a:br>
              <a:rPr lang="en-US" dirty="0" smtClean="0"/>
            </a:br>
            <a:r>
              <a:rPr lang="en-US" dirty="0" smtClean="0"/>
              <a:t>“YOU ARE MY HEART </a:t>
            </a:r>
            <a:br>
              <a:rPr lang="en-US" dirty="0" smtClean="0"/>
            </a:br>
            <a:r>
              <a:rPr lang="en-US" dirty="0" smtClean="0"/>
              <a:t>YOU ARE MY SOUL”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21481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Пользовательский макет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642918"/>
            <a:ext cx="8229600" cy="2286016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r>
              <a:rPr lang="en-US" sz="5400" b="1" dirty="0" smtClean="0"/>
              <a:t>MODERN TALKING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357694"/>
            <a:ext cx="3333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4282" y="357166"/>
            <a:ext cx="8643998" cy="4143404"/>
          </a:xfrm>
        </p:spPr>
        <p:txBody>
          <a:bodyPr>
            <a:normAutofit/>
          </a:bodyPr>
          <a:lstStyle>
            <a:lvl1pPr>
              <a:defRPr lang="ru-RU" sz="5400" smtClean="0"/>
            </a:lvl1pPr>
          </a:lstStyle>
          <a:p>
            <a:r>
              <a:rPr lang="en-US" dirty="0" smtClean="0"/>
              <a:t> WHO IS SINGING THIS SONG?</a:t>
            </a:r>
            <a:br>
              <a:rPr lang="en-US" dirty="0" smtClean="0"/>
            </a:br>
            <a:r>
              <a:rPr lang="en-US" dirty="0" smtClean="0"/>
              <a:t>“DON’T WORRY</a:t>
            </a:r>
            <a:br>
              <a:rPr lang="en-US" dirty="0" smtClean="0"/>
            </a:br>
            <a:r>
              <a:rPr lang="en-US" dirty="0" smtClean="0"/>
              <a:t>BE HAPPY!”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21481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Пользовательский макет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642918"/>
            <a:ext cx="8229600" cy="2286016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r>
              <a:rPr lang="en-US" sz="5400" b="1" dirty="0" smtClean="0"/>
              <a:t>BOBBY MC FERRIN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357694"/>
            <a:ext cx="3333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Пользовательский макет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4282" y="357166"/>
            <a:ext cx="8643998" cy="4143404"/>
          </a:xfrm>
        </p:spPr>
        <p:txBody>
          <a:bodyPr>
            <a:normAutofit/>
          </a:bodyPr>
          <a:lstStyle>
            <a:lvl1pPr>
              <a:defRPr lang="ru-RU" sz="5400" smtClean="0"/>
            </a:lvl1pPr>
          </a:lstStyle>
          <a:p>
            <a:r>
              <a:rPr lang="en-US" dirty="0" smtClean="0"/>
              <a:t> WHO IS SINGING THIS SONG?</a:t>
            </a:r>
            <a:br>
              <a:rPr lang="en-US" dirty="0" smtClean="0"/>
            </a:br>
            <a:r>
              <a:rPr lang="en-US" dirty="0" smtClean="0"/>
              <a:t>“I WANNA BE LOVED BY YOU”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21481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4282" y="357166"/>
            <a:ext cx="8643998" cy="171451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 WHAT MUSICAL INSTRUMENT IS IT?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Лена\Desktop\караоке2012\9.jpe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533650"/>
            <a:ext cx="5572164" cy="375287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Пользовательский макет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642918"/>
            <a:ext cx="8229600" cy="2286016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r>
              <a:rPr lang="en-US" sz="5400" b="1" dirty="0" smtClean="0"/>
              <a:t>MERILYN MONROE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357694"/>
            <a:ext cx="3333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Пользовательский макет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4282" y="357166"/>
            <a:ext cx="8643998" cy="4143404"/>
          </a:xfrm>
        </p:spPr>
        <p:txBody>
          <a:bodyPr>
            <a:normAutofit/>
          </a:bodyPr>
          <a:lstStyle>
            <a:lvl1pPr>
              <a:defRPr lang="ru-RU" sz="5400" smtClean="0"/>
            </a:lvl1pPr>
          </a:lstStyle>
          <a:p>
            <a:r>
              <a:rPr lang="en-US" dirty="0" smtClean="0"/>
              <a:t> WHO IS SINGING THIS SONG?</a:t>
            </a:r>
            <a:br>
              <a:rPr lang="en-US" dirty="0" smtClean="0"/>
            </a:br>
            <a:r>
              <a:rPr lang="en-US" dirty="0" smtClean="0"/>
              <a:t>“BILLIE JEAN”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21481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Пользовательский макет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642918"/>
            <a:ext cx="8229600" cy="2286016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r>
              <a:rPr lang="en-US" sz="5400" b="1" dirty="0" smtClean="0"/>
              <a:t>MICHAEL JACKSON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357562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235743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04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8513" y="250507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8513" y="2505075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642918"/>
            <a:ext cx="8229600" cy="3286148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r>
              <a:rPr lang="en-US" sz="5400" b="1" dirty="0" smtClean="0"/>
              <a:t>T R U M P E T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357694"/>
            <a:ext cx="3333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14282" y="357166"/>
            <a:ext cx="8643998" cy="171451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 WHAT MUSICAL INSTRUMENT IS IT?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 descr="C:\Users\Лена\Desktop\караоке2012\666.jpe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85926"/>
            <a:ext cx="6357982" cy="464344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642918"/>
            <a:ext cx="8229600" cy="3286148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r>
              <a:rPr lang="en-US" sz="5400" b="1" dirty="0" smtClean="0"/>
              <a:t>D R U M S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357694"/>
            <a:ext cx="33337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DO YOU KNOW THEIR NAMES?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857364"/>
            <a:ext cx="5286412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4" r:id="rId2"/>
    <p:sldLayoutId id="2147483708" r:id="rId3"/>
    <p:sldLayoutId id="2147483702" r:id="rId4"/>
    <p:sldLayoutId id="2147483709" r:id="rId5"/>
    <p:sldLayoutId id="2147483701" r:id="rId6"/>
    <p:sldLayoutId id="2147483707" r:id="rId7"/>
    <p:sldLayoutId id="2147483700" r:id="rId8"/>
    <p:sldLayoutId id="2147483697" r:id="rId9"/>
    <p:sldLayoutId id="2147483703" r:id="rId10"/>
    <p:sldLayoutId id="2147483717" r:id="rId11"/>
    <p:sldLayoutId id="2147483718" r:id="rId12"/>
    <p:sldLayoutId id="2147483698" r:id="rId13"/>
    <p:sldLayoutId id="2147483705" r:id="rId14"/>
    <p:sldLayoutId id="2147483706" r:id="rId15"/>
    <p:sldLayoutId id="2147483704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23" r:id="rId23"/>
    <p:sldLayoutId id="2147483724" r:id="rId24"/>
    <p:sldLayoutId id="2147483719" r:id="rId25"/>
    <p:sldLayoutId id="2147483720" r:id="rId26"/>
    <p:sldLayoutId id="2147483721" r:id="rId27"/>
    <p:sldLayoutId id="2147483722" r:id="rId2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62458-77C0-4687-85F9-F2D7710CCCF5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29131-A139-4509-B136-6E2F526AA2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  <p:sldLayoutId id="2147483750" r:id="rId25"/>
    <p:sldLayoutId id="2147483751" r:id="rId26"/>
    <p:sldLayoutId id="2147483752" r:id="rId27"/>
    <p:sldLayoutId id="2147483753" r:id="rId2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5.xml"/><Relationship Id="rId1" Type="http://schemas.openxmlformats.org/officeDocument/2006/relationships/audio" Target="file:///C:\Users\&#1051;&#1077;&#1085;&#1072;\Desktop\&#1082;&#1072;&#1088;&#1072;&#1086;&#1082;&#1077;2012\ottawan_-_hands_up(zaycev.net).mp3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7.xml"/><Relationship Id="rId1" Type="http://schemas.openxmlformats.org/officeDocument/2006/relationships/audio" Target="file:///C:\Users\&#1051;&#1077;&#1085;&#1072;\Desktop\&#1082;&#1072;&#1088;&#1072;&#1086;&#1082;&#1077;2012\modern_talking_-_you_re_my_heart_you_re_my_soul(zaycev.net).mp3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9.xml"/><Relationship Id="rId1" Type="http://schemas.openxmlformats.org/officeDocument/2006/relationships/audio" Target="file:///C:\Users\&#1051;&#1077;&#1085;&#1072;\Desktop\&#1082;&#1072;&#1088;&#1072;&#1086;&#1082;&#1077;2012\bobby_mcferrin_-_don_t_worry_be_happy(zaycev.net).mp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1.xml"/><Relationship Id="rId1" Type="http://schemas.openxmlformats.org/officeDocument/2006/relationships/audio" Target="file:///C:\Users\&#1051;&#1077;&#1085;&#1072;\Desktop\&#1082;&#1072;&#1088;&#1072;&#1086;&#1082;&#1077;2012\Marilyn%20Monroe%20-%20I%20Wanna%20Be%20Loved%20By%20You.mp3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3.xml"/><Relationship Id="rId1" Type="http://schemas.openxmlformats.org/officeDocument/2006/relationships/audio" Target="file:///C:\Users\&#1051;&#1077;&#1085;&#1072;\Desktop\&#1082;&#1072;&#1088;&#1072;&#1086;&#1082;&#1077;2012\michael_jackson_-_billie_jean(zaycev.net).mp3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1.xml"/><Relationship Id="rId1" Type="http://schemas.openxmlformats.org/officeDocument/2006/relationships/audio" Target="file:///C:\Users\&#1051;&#1077;&#1085;&#1072;\Desktop\&#1082;&#1072;&#1088;&#1072;&#1086;&#1082;&#1077;2012\MpTri.Net%20chaykovskiy_-_tanec_malenkih_lebedey_(iz_baleta_lebedinoe_ozero).mp3" TargetMode="Externa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1.xml"/><Relationship Id="rId1" Type="http://schemas.openxmlformats.org/officeDocument/2006/relationships/audio" Target="file:///C:\Users\&#1051;&#1077;&#1085;&#1072;\Music\music\12154965_shocking_blue_-_venus.mp3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3.xml"/><Relationship Id="rId1" Type="http://schemas.openxmlformats.org/officeDocument/2006/relationships/audio" Target="file:///C:\Users\&#1051;&#1077;&#1085;&#1072;\Desktop\&#1082;&#1072;&#1088;&#1072;&#1086;&#1082;&#1077;2012\james%20bond.mp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3.xml"/><Relationship Id="rId1" Type="http://schemas.openxmlformats.org/officeDocument/2006/relationships/audio" Target="file:///C:\Users\&#1051;&#1077;&#1085;&#1072;\Music\04-e._morricone_-_chi_mai.mp3" TargetMode="Externa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MUSICAL INSTRUMENT IS IT?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smtClean="0"/>
              <a:t>JOHN LENNON</a:t>
            </a:r>
            <a:br>
              <a:rPr dirty="0" smtClean="0"/>
            </a:br>
            <a:r>
              <a:rPr dirty="0" smtClean="0"/>
              <a:t>PAUL </a:t>
            </a:r>
            <a:r>
              <a:rPr lang="ru-RU" dirty="0" smtClean="0"/>
              <a:t>М</a:t>
            </a:r>
            <a:r>
              <a:rPr dirty="0" smtClean="0"/>
              <a:t>C </a:t>
            </a:r>
            <a:r>
              <a:rPr dirty="0" smtClean="0"/>
              <a:t>CARTNEY</a:t>
            </a:r>
            <a:br>
              <a:rPr dirty="0" smtClean="0"/>
            </a:br>
            <a:r>
              <a:rPr dirty="0" smtClean="0"/>
              <a:t> RINGO STARR</a:t>
            </a:r>
            <a:br>
              <a:rPr dirty="0" smtClean="0"/>
            </a:br>
            <a:r>
              <a:rPr dirty="0" smtClean="0"/>
              <a:t>GEORGE HARRISON</a:t>
            </a:r>
            <a:br>
              <a:rPr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YOU KNOW THEIR NAMES?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smtClean="0"/>
              <a:t/>
            </a:r>
            <a:br>
              <a:rPr dirty="0" smtClean="0"/>
            </a:br>
            <a:r>
              <a:rPr dirty="0"/>
              <a:t/>
            </a:r>
            <a:br>
              <a:rPr dirty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>DAVE GAHAN</a:t>
            </a:r>
            <a:br>
              <a:rPr dirty="0" smtClean="0"/>
            </a:br>
            <a:r>
              <a:rPr dirty="0" smtClean="0"/>
              <a:t>MARTIN GORE</a:t>
            </a:r>
            <a:br>
              <a:rPr dirty="0" smtClean="0"/>
            </a:br>
            <a:r>
              <a:rPr dirty="0" smtClean="0"/>
              <a:t>ANDY FLETCHER</a:t>
            </a:r>
            <a:br>
              <a:rPr dirty="0" smtClean="0"/>
            </a:br>
            <a:r>
              <a:rPr dirty="0" smtClean="0"/>
              <a:t>VINCE CLARKE</a:t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KING OF ROCK-&amp;-ROLL! HIS NAME…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 L V I S  P R E S L E Y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SINGING THIS SONG?</a:t>
            </a:r>
            <a:br>
              <a:rPr lang="en-US" dirty="0" smtClean="0"/>
            </a:br>
            <a:r>
              <a:rPr lang="en-US" dirty="0" smtClean="0"/>
              <a:t>“H A N D S  U P”</a:t>
            </a:r>
            <a:endParaRPr lang="ru-RU" dirty="0"/>
          </a:p>
        </p:txBody>
      </p:sp>
      <p:pic>
        <p:nvPicPr>
          <p:cNvPr id="4" name="ottawan_-_hands_up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4282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5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428760"/>
          </a:xfrm>
        </p:spPr>
        <p:txBody>
          <a:bodyPr/>
          <a:lstStyle/>
          <a:p>
            <a:r>
              <a:rPr lang="en-US" dirty="0" smtClean="0"/>
              <a:t>O T </a:t>
            </a:r>
            <a:r>
              <a:rPr lang="en-US" dirty="0" err="1" smtClean="0"/>
              <a:t>T</a:t>
            </a:r>
            <a:r>
              <a:rPr lang="en-US" dirty="0" smtClean="0"/>
              <a:t> A V A N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857364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SINGING THIS SONG?</a:t>
            </a:r>
            <a:br>
              <a:rPr lang="en-US" dirty="0"/>
            </a:br>
            <a:r>
              <a:rPr lang="en-US" dirty="0" smtClean="0"/>
              <a:t>“YOU ARE MY HEART,</a:t>
            </a:r>
            <a:br>
              <a:rPr lang="en-US" dirty="0" smtClean="0"/>
            </a:br>
            <a:r>
              <a:rPr lang="en-US" dirty="0" smtClean="0"/>
              <a:t>YOU ARE MY SOUL”.</a:t>
            </a:r>
            <a:endParaRPr lang="ru-RU" dirty="0"/>
          </a:p>
        </p:txBody>
      </p:sp>
      <p:pic>
        <p:nvPicPr>
          <p:cNvPr id="4" name="modern_talking_-_you_re_my_heart_you_re_my_soul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8596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7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428760"/>
          </a:xfrm>
        </p:spPr>
        <p:txBody>
          <a:bodyPr/>
          <a:lstStyle/>
          <a:p>
            <a:r>
              <a:rPr lang="en-US" dirty="0" smtClean="0"/>
              <a:t>M O D E R N  T A L K I N G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1857364"/>
            <a:ext cx="21621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SINGING THIS SONG?</a:t>
            </a:r>
            <a:br>
              <a:rPr lang="en-US" dirty="0"/>
            </a:br>
            <a:r>
              <a:rPr lang="en-US" dirty="0" smtClean="0"/>
              <a:t>DON’T WORRY</a:t>
            </a:r>
            <a:br>
              <a:rPr lang="en-US" dirty="0" smtClean="0"/>
            </a:br>
            <a:r>
              <a:rPr lang="en-US" dirty="0" smtClean="0"/>
              <a:t>BE HAPPY!</a:t>
            </a:r>
            <a:endParaRPr lang="ru-RU" dirty="0"/>
          </a:p>
        </p:txBody>
      </p:sp>
      <p:pic>
        <p:nvPicPr>
          <p:cNvPr id="4" name="bobby_mcferrin_-_don_t_worry_be_happy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572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5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BAGPIPE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357322"/>
          </a:xfrm>
        </p:spPr>
        <p:txBody>
          <a:bodyPr/>
          <a:lstStyle/>
          <a:p>
            <a:r>
              <a:rPr lang="en-US" dirty="0" smtClean="0"/>
              <a:t>BOBBY MC FERRIN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21429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714488"/>
            <a:ext cx="21336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SINGING THIS SONG?</a:t>
            </a:r>
            <a:br>
              <a:rPr lang="en-US" dirty="0"/>
            </a:br>
            <a:r>
              <a:rPr lang="en-US" dirty="0" smtClean="0"/>
              <a:t>“I WANNA BE LOVED BY YOU”</a:t>
            </a:r>
            <a:endParaRPr lang="ru-RU" dirty="0"/>
          </a:p>
        </p:txBody>
      </p:sp>
      <p:pic>
        <p:nvPicPr>
          <p:cNvPr id="4" name="Marilyn Monroe - I Wanna Be Loved By Yo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572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5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 E R I L Y N  M O N R O E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357430"/>
            <a:ext cx="24288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SINGING THIS SONG?</a:t>
            </a:r>
            <a:br>
              <a:rPr lang="en-US" dirty="0"/>
            </a:br>
            <a:r>
              <a:rPr lang="en-US" dirty="0" smtClean="0"/>
              <a:t>“B I L </a:t>
            </a:r>
            <a:r>
              <a:rPr lang="en-US" dirty="0" err="1" smtClean="0"/>
              <a:t>L</a:t>
            </a:r>
            <a:r>
              <a:rPr lang="en-US" dirty="0" smtClean="0"/>
              <a:t> I E  J E A N”</a:t>
            </a:r>
            <a:endParaRPr lang="ru-RU" dirty="0"/>
          </a:p>
        </p:txBody>
      </p:sp>
      <p:pic>
        <p:nvPicPr>
          <p:cNvPr id="4" name="michael_jackson_-_billie_jean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859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5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MICHAEL JACKSON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43998" cy="2428892"/>
          </a:xfrm>
        </p:spPr>
        <p:txBody>
          <a:bodyPr/>
          <a:lstStyle/>
          <a:p>
            <a:r>
              <a:rPr lang="en-US" dirty="0" smtClean="0"/>
              <a:t>THIS  BALLET WAS COMPOSED BY  TCHAIKOVSKY.</a:t>
            </a:r>
            <a:endParaRPr lang="ru-RU" dirty="0"/>
          </a:p>
        </p:txBody>
      </p:sp>
      <p:pic>
        <p:nvPicPr>
          <p:cNvPr id="4" name="MpTri.Net chaykovskiy_-_tanec_malenkih_lebedey_(iz_baleta_lebedinoe_ozer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71472" y="5929330"/>
            <a:ext cx="304800" cy="3048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357430"/>
            <a:ext cx="2590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714512"/>
          </a:xfrm>
        </p:spPr>
        <p:txBody>
          <a:bodyPr/>
          <a:lstStyle/>
          <a:p>
            <a:r>
              <a:rPr lang="en-US" dirty="0" smtClean="0"/>
              <a:t>S W A N  L A K E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071678"/>
            <a:ext cx="26860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SINGING THIS SONG?</a:t>
            </a:r>
            <a:br>
              <a:rPr lang="en-US" dirty="0"/>
            </a:br>
            <a:r>
              <a:rPr lang="en-US" dirty="0" smtClean="0"/>
              <a:t>“VENUS”</a:t>
            </a:r>
            <a:endParaRPr lang="ru-RU" dirty="0"/>
          </a:p>
        </p:txBody>
      </p:sp>
      <p:pic>
        <p:nvPicPr>
          <p:cNvPr id="4" name="12154965_shocking_blue_-_ve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859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571636"/>
          </a:xfrm>
        </p:spPr>
        <p:txBody>
          <a:bodyPr/>
          <a:lstStyle/>
          <a:p>
            <a:r>
              <a:rPr lang="en-US" dirty="0" smtClean="0"/>
              <a:t>“SHOCKING BLUE”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07167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 SOUNDTRACK</a:t>
            </a:r>
            <a:r>
              <a:rPr lang="en-US" dirty="0"/>
              <a:t> IS</a:t>
            </a:r>
            <a:r>
              <a:rPr lang="en-US" dirty="0" smtClean="0"/>
              <a:t> FROM THE MOVIE…</a:t>
            </a:r>
            <a:endParaRPr lang="ru-RU" dirty="0"/>
          </a:p>
        </p:txBody>
      </p:sp>
      <p:pic>
        <p:nvPicPr>
          <p:cNvPr id="4" name="james bon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572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MUSICAL INSTRUMENT IS IT?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428760"/>
          </a:xfrm>
        </p:spPr>
        <p:txBody>
          <a:bodyPr/>
          <a:lstStyle/>
          <a:p>
            <a:r>
              <a:rPr lang="en-US" dirty="0" smtClean="0"/>
              <a:t>A G E N T 007. J A M E S  B O N D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857364"/>
            <a:ext cx="18859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43998" cy="3643338"/>
          </a:xfrm>
        </p:spPr>
        <p:txBody>
          <a:bodyPr/>
          <a:lstStyle/>
          <a:p>
            <a:r>
              <a:rPr lang="en-US" dirty="0"/>
              <a:t>THIS </a:t>
            </a:r>
            <a:r>
              <a:rPr lang="en-US" dirty="0" smtClean="0"/>
              <a:t> </a:t>
            </a:r>
            <a:r>
              <a:rPr lang="en-US" dirty="0"/>
              <a:t>SOUNDTRACK IS FROM THE </a:t>
            </a:r>
            <a:r>
              <a:rPr lang="en-US" dirty="0" smtClean="0"/>
              <a:t>MOVIE</a:t>
            </a:r>
            <a:br>
              <a:rPr lang="en-US" dirty="0" smtClean="0"/>
            </a:br>
            <a:r>
              <a:rPr lang="en-US" dirty="0" smtClean="0"/>
              <a:t> “ PROFESSIONAL   “</a:t>
            </a:r>
            <a:br>
              <a:rPr lang="en-US" dirty="0" smtClean="0"/>
            </a:br>
            <a:r>
              <a:rPr lang="en-US" dirty="0" smtClean="0"/>
              <a:t>WNO IS THE COMPOSER? </a:t>
            </a:r>
            <a:endParaRPr lang="ru-RU" dirty="0"/>
          </a:p>
        </p:txBody>
      </p:sp>
      <p:pic>
        <p:nvPicPr>
          <p:cNvPr id="4" name="04-e._morricone_-_chi_ma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8596" y="6286520"/>
            <a:ext cx="304800" cy="3048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857628"/>
            <a:ext cx="18002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 N </a:t>
            </a:r>
            <a:r>
              <a:rPr lang="en-US" dirty="0" err="1" smtClean="0"/>
              <a:t>N</a:t>
            </a:r>
            <a:r>
              <a:rPr lang="en-US" dirty="0" smtClean="0"/>
              <a:t> I O  M O R </a:t>
            </a:r>
            <a:r>
              <a:rPr lang="en-US" dirty="0" err="1" smtClean="0"/>
              <a:t>R</a:t>
            </a:r>
            <a:r>
              <a:rPr lang="en-US" dirty="0" smtClean="0"/>
              <a:t> I C O N 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 I O L I N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MUSICAL INSTRUMENT IS IT?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R U M P E T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MUSICAL INSTRUMENT IS IT?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 R U M 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 THEIR NAMES?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216</Words>
  <PresentationFormat>Экран (4:3)</PresentationFormat>
  <Paragraphs>33</Paragraphs>
  <Slides>32</Slides>
  <Notes>1</Notes>
  <HiddenSlides>0</HiddenSlides>
  <MMClips>9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1_Специальное оформление</vt:lpstr>
      <vt:lpstr>2_Специальное оформление</vt:lpstr>
      <vt:lpstr>WHAT MUSICAL INSTRUMENT IS IT?</vt:lpstr>
      <vt:lpstr>BAGPIPE</vt:lpstr>
      <vt:lpstr>WHAT MUSICAL INSTRUMENT IS IT?</vt:lpstr>
      <vt:lpstr>V I O L I N</vt:lpstr>
      <vt:lpstr>WHAT MUSICAL INSTRUMENT IS IT?</vt:lpstr>
      <vt:lpstr>T R U M P E T</vt:lpstr>
      <vt:lpstr>WHAT MUSICAL INSTRUMENT IS IT?</vt:lpstr>
      <vt:lpstr>D R U M S</vt:lpstr>
      <vt:lpstr>DO YOU KNOW THEIR NAMES?</vt:lpstr>
      <vt:lpstr>JOHN LENNON PAUL МC CARTNEY  RINGO STARR GEORGE HARRISON </vt:lpstr>
      <vt:lpstr>DO YOU KNOW THEIR NAMES?</vt:lpstr>
      <vt:lpstr>   DAVE GAHAN MARTIN GORE ANDY FLETCHER VINCE CLARKE   </vt:lpstr>
      <vt:lpstr>THE KING OF ROCK-&amp;-ROLL! HIS NAME…</vt:lpstr>
      <vt:lpstr>E L V I S  P R E S L E Y</vt:lpstr>
      <vt:lpstr>WHO IS SINGING THIS SONG? “H A N D S  U P”</vt:lpstr>
      <vt:lpstr>O T T A V A N</vt:lpstr>
      <vt:lpstr>WHO IS SINGING THIS SONG? “YOU ARE MY HEART, YOU ARE MY SOUL”.</vt:lpstr>
      <vt:lpstr>M O D E R N  T A L K I N G</vt:lpstr>
      <vt:lpstr>WHO IS SINGING THIS SONG? DON’T WORRY BE HAPPY!</vt:lpstr>
      <vt:lpstr>BOBBY MC FERRIN</vt:lpstr>
      <vt:lpstr>WHO IS SINGING THIS SONG? “I WANNA BE LOVED BY YOU”</vt:lpstr>
      <vt:lpstr>M E R I L Y N  M O N R O E</vt:lpstr>
      <vt:lpstr>WHO IS SINGING THIS SONG? “B I L L I E  J E A N”</vt:lpstr>
      <vt:lpstr>MICHAEL JACKSON</vt:lpstr>
      <vt:lpstr>THIS  BALLET WAS COMPOSED BY  TCHAIKOVSKY.</vt:lpstr>
      <vt:lpstr>S W A N  L A K E</vt:lpstr>
      <vt:lpstr>WHO IS SINGING THIS SONG? “VENUS”</vt:lpstr>
      <vt:lpstr>“SHOCKING BLUE”</vt:lpstr>
      <vt:lpstr>THIS  SOUNDTRACK IS FROM THE MOVIE…</vt:lpstr>
      <vt:lpstr>A G E N T 007. J A M E S  B O N D</vt:lpstr>
      <vt:lpstr>THIS  SOUNDTRACK IS FROM THE MOVIE  “ PROFESSIONAL   “ WNO IS THE COMPOSER? </vt:lpstr>
      <vt:lpstr>E N N I O  M O R R I C O N 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Лена</cp:lastModifiedBy>
  <cp:revision>36</cp:revision>
  <dcterms:created xsi:type="dcterms:W3CDTF">2012-01-28T17:39:07Z</dcterms:created>
  <dcterms:modified xsi:type="dcterms:W3CDTF">2012-02-05T10:08:09Z</dcterms:modified>
</cp:coreProperties>
</file>