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5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8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1D7FB1-B2CC-4E01-B618-725C7CD1DA56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7E7EE8-60A2-44A5-9BC5-D8B1FBCE427C}">
      <dgm:prSet phldrT="[Текст]" phldr="1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endParaRPr lang="ru-RU" dirty="0"/>
        </a:p>
      </dgm:t>
    </dgm:pt>
    <dgm:pt modelId="{242F5283-0187-4C26-8358-3982DD90AE18}" type="parTrans" cxnId="{8A94BC28-14A8-4631-A177-C1402B192D72}">
      <dgm:prSet/>
      <dgm:spPr/>
      <dgm:t>
        <a:bodyPr/>
        <a:lstStyle/>
        <a:p>
          <a:endParaRPr lang="ru-RU"/>
        </a:p>
      </dgm:t>
    </dgm:pt>
    <dgm:pt modelId="{2B681856-E1E6-4AFA-B90B-D08A13FCE8EE}" type="sibTrans" cxnId="{8A94BC28-14A8-4631-A177-C1402B192D72}">
      <dgm:prSet/>
      <dgm:spPr/>
      <dgm:t>
        <a:bodyPr/>
        <a:lstStyle/>
        <a:p>
          <a:endParaRPr lang="ru-RU"/>
        </a:p>
      </dgm:t>
    </dgm:pt>
    <dgm:pt modelId="{E08D3762-25B2-468B-AB67-E50C86599228}">
      <dgm:prSet phldrT="[Текст]" custT="1"/>
      <dgm:spPr>
        <a:solidFill>
          <a:schemeClr val="bg1"/>
        </a:solidFill>
      </dgm:spPr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</a:rPr>
            <a:t>Одной из задач системы начального образования является создание прочного фундамента для последующего обучения: освоение младшими школьниками системы опорных знаний и умений и их успешное включение в учебную деятельность, становление учебной самостоятельности. </a:t>
          </a:r>
          <a:endParaRPr lang="ru-RU" sz="1400" dirty="0">
            <a:solidFill>
              <a:schemeClr val="tx1"/>
            </a:solidFill>
          </a:endParaRPr>
        </a:p>
      </dgm:t>
    </dgm:pt>
    <dgm:pt modelId="{285972B6-B15E-4A95-82D5-C9259E955261}" type="parTrans" cxnId="{F8457367-B536-406E-A4F5-010C693906FD}">
      <dgm:prSet/>
      <dgm:spPr/>
      <dgm:t>
        <a:bodyPr/>
        <a:lstStyle/>
        <a:p>
          <a:endParaRPr lang="ru-RU"/>
        </a:p>
      </dgm:t>
    </dgm:pt>
    <dgm:pt modelId="{D6C0904F-10DA-4BA8-9207-5ECC0945AEE6}" type="sibTrans" cxnId="{F8457367-B536-406E-A4F5-010C693906FD}">
      <dgm:prSet/>
      <dgm:spPr/>
      <dgm:t>
        <a:bodyPr/>
        <a:lstStyle/>
        <a:p>
          <a:endParaRPr lang="ru-RU"/>
        </a:p>
      </dgm:t>
    </dgm:pt>
    <dgm:pt modelId="{CDED77EF-14E4-4706-866C-0A016C7A7956}">
      <dgm:prSet phldrT="[Текст]" custT="1"/>
      <dgm:spPr>
        <a:solidFill>
          <a:schemeClr val="bg1"/>
        </a:solidFill>
      </dgm:spPr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</a:rPr>
            <a:t>Успешность решения указанной задачи во многом зависит от того, как устроена система оценки образовательных достижений: насколько она поддерживает и стимулирует учащихся; насколько точную обратную связь она обеспечивает; насколько включает учащихся в самостоятельную оценочную деятельность.</a:t>
          </a:r>
          <a:endParaRPr lang="ru-RU" sz="1400" dirty="0">
            <a:solidFill>
              <a:schemeClr val="tx1"/>
            </a:solidFill>
          </a:endParaRPr>
        </a:p>
      </dgm:t>
    </dgm:pt>
    <dgm:pt modelId="{509A80A8-1443-473D-B590-9D4CA72D99A3}" type="parTrans" cxnId="{E3BF826E-5DAD-40AE-9641-4FA6C1C66D38}">
      <dgm:prSet/>
      <dgm:spPr/>
      <dgm:t>
        <a:bodyPr/>
        <a:lstStyle/>
        <a:p>
          <a:endParaRPr lang="ru-RU"/>
        </a:p>
      </dgm:t>
    </dgm:pt>
    <dgm:pt modelId="{5EE9615B-C3A7-4245-AA00-3845B66ED47B}" type="sibTrans" cxnId="{E3BF826E-5DAD-40AE-9641-4FA6C1C66D38}">
      <dgm:prSet/>
      <dgm:spPr/>
      <dgm:t>
        <a:bodyPr/>
        <a:lstStyle/>
        <a:p>
          <a:endParaRPr lang="ru-RU"/>
        </a:p>
      </dgm:t>
    </dgm:pt>
    <dgm:pt modelId="{2BBC0675-F48D-4371-A3A9-6144C567AFFB}">
      <dgm:prSet phldrT="[Текст]" phldr="1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endParaRPr lang="ru-RU" b="1" dirty="0"/>
        </a:p>
      </dgm:t>
    </dgm:pt>
    <dgm:pt modelId="{B07A3729-001F-40E9-A682-2928EC163015}" type="parTrans" cxnId="{7B8221FF-2915-4FD1-8C24-09C96A205785}">
      <dgm:prSet/>
      <dgm:spPr/>
      <dgm:t>
        <a:bodyPr/>
        <a:lstStyle/>
        <a:p>
          <a:endParaRPr lang="ru-RU"/>
        </a:p>
      </dgm:t>
    </dgm:pt>
    <dgm:pt modelId="{3DD12046-8D4A-4B9C-8F6A-234F1AA7D06B}" type="sibTrans" cxnId="{7B8221FF-2915-4FD1-8C24-09C96A205785}">
      <dgm:prSet/>
      <dgm:spPr/>
      <dgm:t>
        <a:bodyPr/>
        <a:lstStyle/>
        <a:p>
          <a:endParaRPr lang="ru-RU"/>
        </a:p>
      </dgm:t>
    </dgm:pt>
    <dgm:pt modelId="{1D146650-9032-4589-9C69-EAEBD329E113}">
      <dgm:prSet phldrT="[Текст]" custT="1"/>
      <dgm:spPr>
        <a:solidFill>
          <a:schemeClr val="bg1"/>
        </a:solidFill>
      </dgm:spPr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</a:rPr>
            <a:t>Такой формой оценки служит итоговая комплексная работа, которая проводится в конце учебного года. Предложенная работа ориентирована на учащихся первого класса.</a:t>
          </a:r>
          <a:endParaRPr lang="ru-RU" sz="1400" dirty="0">
            <a:solidFill>
              <a:schemeClr val="tx1"/>
            </a:solidFill>
          </a:endParaRPr>
        </a:p>
      </dgm:t>
    </dgm:pt>
    <dgm:pt modelId="{728CCEED-0B20-4460-9E06-615D80BA56D4}" type="parTrans" cxnId="{9F3F4E9F-F77B-415C-A38A-B31A7558C397}">
      <dgm:prSet/>
      <dgm:spPr/>
      <dgm:t>
        <a:bodyPr/>
        <a:lstStyle/>
        <a:p>
          <a:endParaRPr lang="ru-RU"/>
        </a:p>
      </dgm:t>
    </dgm:pt>
    <dgm:pt modelId="{B4B77968-2806-4723-9D03-14F559760E3A}" type="sibTrans" cxnId="{9F3F4E9F-F77B-415C-A38A-B31A7558C397}">
      <dgm:prSet/>
      <dgm:spPr/>
      <dgm:t>
        <a:bodyPr/>
        <a:lstStyle/>
        <a:p>
          <a:endParaRPr lang="ru-RU"/>
        </a:p>
      </dgm:t>
    </dgm:pt>
    <dgm:pt modelId="{F661EED7-F454-48E5-94CE-7429DC9F7C7E}">
      <dgm:prSet phldrT="[Текст]" phldr="1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endParaRPr lang="ru-RU" dirty="0"/>
        </a:p>
      </dgm:t>
    </dgm:pt>
    <dgm:pt modelId="{D93F7923-FF30-4C0E-A97D-DC3CE5B4DD5D}" type="sibTrans" cxnId="{8B02A098-952E-40F7-B61C-7E3B5CC8F196}">
      <dgm:prSet/>
      <dgm:spPr/>
      <dgm:t>
        <a:bodyPr/>
        <a:lstStyle/>
        <a:p>
          <a:endParaRPr lang="ru-RU"/>
        </a:p>
      </dgm:t>
    </dgm:pt>
    <dgm:pt modelId="{ED8224EF-56C0-469A-8A20-335BEFC794AA}" type="parTrans" cxnId="{8B02A098-952E-40F7-B61C-7E3B5CC8F196}">
      <dgm:prSet/>
      <dgm:spPr/>
      <dgm:t>
        <a:bodyPr/>
        <a:lstStyle/>
        <a:p>
          <a:endParaRPr lang="ru-RU"/>
        </a:p>
      </dgm:t>
    </dgm:pt>
    <dgm:pt modelId="{F06ADE72-736F-4373-9C3A-DDDA59EBFC4F}" type="pres">
      <dgm:prSet presAssocID="{AB1D7FB1-B2CC-4E01-B618-725C7CD1DA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DF171-BB08-4E21-AD03-BC5A2B18AF34}" type="pres">
      <dgm:prSet presAssocID="{A37E7EE8-60A2-44A5-9BC5-D8B1FBCE427C}" presName="compositeNode" presStyleCnt="0">
        <dgm:presLayoutVars>
          <dgm:bulletEnabled val="1"/>
        </dgm:presLayoutVars>
      </dgm:prSet>
      <dgm:spPr/>
    </dgm:pt>
    <dgm:pt modelId="{036613BF-D053-421D-8711-45F35293BDC8}" type="pres">
      <dgm:prSet presAssocID="{A37E7EE8-60A2-44A5-9BC5-D8B1FBCE427C}" presName="bgRect" presStyleLbl="node1" presStyleIdx="0" presStyleCnt="3"/>
      <dgm:spPr/>
      <dgm:t>
        <a:bodyPr/>
        <a:lstStyle/>
        <a:p>
          <a:endParaRPr lang="ru-RU"/>
        </a:p>
      </dgm:t>
    </dgm:pt>
    <dgm:pt modelId="{4F4ABCA9-D9C0-4879-A4AB-85DBD5447FDF}" type="pres">
      <dgm:prSet presAssocID="{A37E7EE8-60A2-44A5-9BC5-D8B1FBCE427C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DC1F5-F3D6-455B-987C-28A778007BFC}" type="pres">
      <dgm:prSet presAssocID="{A37E7EE8-60A2-44A5-9BC5-D8B1FBCE427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813F1-DDA1-4AF0-B020-6DB56DFED87C}" type="pres">
      <dgm:prSet presAssocID="{2B681856-E1E6-4AFA-B90B-D08A13FCE8EE}" presName="hSp" presStyleCnt="0"/>
      <dgm:spPr/>
    </dgm:pt>
    <dgm:pt modelId="{6414812A-48E4-4F6D-94FE-9C20D5FEF66C}" type="pres">
      <dgm:prSet presAssocID="{2B681856-E1E6-4AFA-B90B-D08A13FCE8EE}" presName="vProcSp" presStyleCnt="0"/>
      <dgm:spPr/>
    </dgm:pt>
    <dgm:pt modelId="{C33CC2BB-6749-4813-B4B0-9910D46EDAAA}" type="pres">
      <dgm:prSet presAssocID="{2B681856-E1E6-4AFA-B90B-D08A13FCE8EE}" presName="vSp1" presStyleCnt="0"/>
      <dgm:spPr/>
    </dgm:pt>
    <dgm:pt modelId="{AC4307D9-866A-4D5B-80A1-BC6BF90D6776}" type="pres">
      <dgm:prSet presAssocID="{2B681856-E1E6-4AFA-B90B-D08A13FCE8EE}" presName="simulatedConn" presStyleLbl="solidFgAcc1" presStyleIdx="0" presStyleCnt="2"/>
      <dgm:spPr>
        <a:solidFill>
          <a:srgbClr val="66FF66"/>
        </a:solidFill>
        <a:ln>
          <a:solidFill>
            <a:srgbClr val="66FF66"/>
          </a:solidFill>
        </a:ln>
      </dgm:spPr>
    </dgm:pt>
    <dgm:pt modelId="{9760FBEE-DA90-409B-A06B-9977995064E5}" type="pres">
      <dgm:prSet presAssocID="{2B681856-E1E6-4AFA-B90B-D08A13FCE8EE}" presName="vSp2" presStyleCnt="0"/>
      <dgm:spPr/>
    </dgm:pt>
    <dgm:pt modelId="{AC14C6A3-94D2-4F6C-96D8-EC4474698ED8}" type="pres">
      <dgm:prSet presAssocID="{2B681856-E1E6-4AFA-B90B-D08A13FCE8EE}" presName="sibTrans" presStyleCnt="0"/>
      <dgm:spPr/>
    </dgm:pt>
    <dgm:pt modelId="{B717FB16-F0D6-435F-8B10-E98B84B9B7CB}" type="pres">
      <dgm:prSet presAssocID="{F661EED7-F454-48E5-94CE-7429DC9F7C7E}" presName="compositeNode" presStyleCnt="0">
        <dgm:presLayoutVars>
          <dgm:bulletEnabled val="1"/>
        </dgm:presLayoutVars>
      </dgm:prSet>
      <dgm:spPr/>
    </dgm:pt>
    <dgm:pt modelId="{B4501773-FD7C-4098-A6EA-F496C633DAD4}" type="pres">
      <dgm:prSet presAssocID="{F661EED7-F454-48E5-94CE-7429DC9F7C7E}" presName="bgRect" presStyleLbl="node1" presStyleIdx="1" presStyleCnt="3"/>
      <dgm:spPr/>
      <dgm:t>
        <a:bodyPr/>
        <a:lstStyle/>
        <a:p>
          <a:endParaRPr lang="ru-RU"/>
        </a:p>
      </dgm:t>
    </dgm:pt>
    <dgm:pt modelId="{7888A334-3C1A-4C60-8037-25BAAB833C62}" type="pres">
      <dgm:prSet presAssocID="{F661EED7-F454-48E5-94CE-7429DC9F7C7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DD711-29DE-44C9-8AE7-D5BE72DA9FB4}" type="pres">
      <dgm:prSet presAssocID="{F661EED7-F454-48E5-94CE-7429DC9F7C7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E103F-FC7A-4F56-8106-BFF8440C3652}" type="pres">
      <dgm:prSet presAssocID="{D93F7923-FF30-4C0E-A97D-DC3CE5B4DD5D}" presName="hSp" presStyleCnt="0"/>
      <dgm:spPr/>
    </dgm:pt>
    <dgm:pt modelId="{B81E42CC-CE3D-414B-94C7-438F525F1578}" type="pres">
      <dgm:prSet presAssocID="{D93F7923-FF30-4C0E-A97D-DC3CE5B4DD5D}" presName="vProcSp" presStyleCnt="0"/>
      <dgm:spPr/>
    </dgm:pt>
    <dgm:pt modelId="{BAF04C14-6D24-46D8-8263-263A3A02ABB8}" type="pres">
      <dgm:prSet presAssocID="{D93F7923-FF30-4C0E-A97D-DC3CE5B4DD5D}" presName="vSp1" presStyleCnt="0"/>
      <dgm:spPr/>
    </dgm:pt>
    <dgm:pt modelId="{14BF2B3F-F204-4ECB-BAE8-F2809FB1FDD8}" type="pres">
      <dgm:prSet presAssocID="{D93F7923-FF30-4C0E-A97D-DC3CE5B4DD5D}" presName="simulatedConn" presStyleLbl="solidFgAcc1" presStyleIdx="1" presStyleCnt="2"/>
      <dgm:spPr>
        <a:solidFill>
          <a:srgbClr val="66FF66"/>
        </a:solidFill>
        <a:ln>
          <a:solidFill>
            <a:srgbClr val="66FF66"/>
          </a:solidFill>
        </a:ln>
      </dgm:spPr>
    </dgm:pt>
    <dgm:pt modelId="{DBD9291E-1F2A-4ED1-B896-CA4565B31E19}" type="pres">
      <dgm:prSet presAssocID="{D93F7923-FF30-4C0E-A97D-DC3CE5B4DD5D}" presName="vSp2" presStyleCnt="0"/>
      <dgm:spPr/>
    </dgm:pt>
    <dgm:pt modelId="{E6F3D637-BD22-4ED8-A9F9-067E5601AF00}" type="pres">
      <dgm:prSet presAssocID="{D93F7923-FF30-4C0E-A97D-DC3CE5B4DD5D}" presName="sibTrans" presStyleCnt="0"/>
      <dgm:spPr/>
    </dgm:pt>
    <dgm:pt modelId="{01624F56-26C1-4F58-828A-9BD1059D9908}" type="pres">
      <dgm:prSet presAssocID="{2BBC0675-F48D-4371-A3A9-6144C567AFFB}" presName="compositeNode" presStyleCnt="0">
        <dgm:presLayoutVars>
          <dgm:bulletEnabled val="1"/>
        </dgm:presLayoutVars>
      </dgm:prSet>
      <dgm:spPr/>
    </dgm:pt>
    <dgm:pt modelId="{69FC4E4D-99C4-4293-A597-9CD0A4035830}" type="pres">
      <dgm:prSet presAssocID="{2BBC0675-F48D-4371-A3A9-6144C567AFFB}" presName="bgRect" presStyleLbl="node1" presStyleIdx="2" presStyleCnt="3"/>
      <dgm:spPr/>
      <dgm:t>
        <a:bodyPr/>
        <a:lstStyle/>
        <a:p>
          <a:endParaRPr lang="ru-RU"/>
        </a:p>
      </dgm:t>
    </dgm:pt>
    <dgm:pt modelId="{0812F23A-C0AE-4996-85F8-289B0CAAB5F4}" type="pres">
      <dgm:prSet presAssocID="{2BBC0675-F48D-4371-A3A9-6144C567AFFB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A03861-2C4A-48D4-A602-6F4149ABEF60}" type="pres">
      <dgm:prSet presAssocID="{2BBC0675-F48D-4371-A3A9-6144C567AFFB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779DC5-D10C-42B2-8DEA-BB479A11127D}" type="presOf" srcId="{CDED77EF-14E4-4706-866C-0A016C7A7956}" destId="{0ACDD711-29DE-44C9-8AE7-D5BE72DA9FB4}" srcOrd="0" destOrd="0" presId="urn:microsoft.com/office/officeart/2005/8/layout/hProcess7"/>
    <dgm:cxn modelId="{DD82E409-7E16-4550-9F06-D80F2CF945AC}" type="presOf" srcId="{E08D3762-25B2-468B-AB67-E50C86599228}" destId="{13ADC1F5-F3D6-455B-987C-28A778007BFC}" srcOrd="0" destOrd="0" presId="urn:microsoft.com/office/officeart/2005/8/layout/hProcess7"/>
    <dgm:cxn modelId="{C7352629-3E48-4658-AC8C-C6D9042CDDCC}" type="presOf" srcId="{F661EED7-F454-48E5-94CE-7429DC9F7C7E}" destId="{B4501773-FD7C-4098-A6EA-F496C633DAD4}" srcOrd="0" destOrd="0" presId="urn:microsoft.com/office/officeart/2005/8/layout/hProcess7"/>
    <dgm:cxn modelId="{1E84C8EF-A2AB-4189-93A6-AD89E020AE27}" type="presOf" srcId="{2BBC0675-F48D-4371-A3A9-6144C567AFFB}" destId="{69FC4E4D-99C4-4293-A597-9CD0A4035830}" srcOrd="0" destOrd="0" presId="urn:microsoft.com/office/officeart/2005/8/layout/hProcess7"/>
    <dgm:cxn modelId="{7B8221FF-2915-4FD1-8C24-09C96A205785}" srcId="{AB1D7FB1-B2CC-4E01-B618-725C7CD1DA56}" destId="{2BBC0675-F48D-4371-A3A9-6144C567AFFB}" srcOrd="2" destOrd="0" parTransId="{B07A3729-001F-40E9-A682-2928EC163015}" sibTransId="{3DD12046-8D4A-4B9C-8F6A-234F1AA7D06B}"/>
    <dgm:cxn modelId="{B0E34937-393D-4346-9015-3E80F2234681}" type="presOf" srcId="{2BBC0675-F48D-4371-A3A9-6144C567AFFB}" destId="{0812F23A-C0AE-4996-85F8-289B0CAAB5F4}" srcOrd="1" destOrd="0" presId="urn:microsoft.com/office/officeart/2005/8/layout/hProcess7"/>
    <dgm:cxn modelId="{F1B708D5-F368-4E78-88FF-500027255F77}" type="presOf" srcId="{AB1D7FB1-B2CC-4E01-B618-725C7CD1DA56}" destId="{F06ADE72-736F-4373-9C3A-DDDA59EBFC4F}" srcOrd="0" destOrd="0" presId="urn:microsoft.com/office/officeart/2005/8/layout/hProcess7"/>
    <dgm:cxn modelId="{5197C9E9-3CC2-45C5-A727-15853D14557D}" type="presOf" srcId="{1D146650-9032-4589-9C69-EAEBD329E113}" destId="{02A03861-2C4A-48D4-A602-6F4149ABEF60}" srcOrd="0" destOrd="0" presId="urn:microsoft.com/office/officeart/2005/8/layout/hProcess7"/>
    <dgm:cxn modelId="{9F3F4E9F-F77B-415C-A38A-B31A7558C397}" srcId="{2BBC0675-F48D-4371-A3A9-6144C567AFFB}" destId="{1D146650-9032-4589-9C69-EAEBD329E113}" srcOrd="0" destOrd="0" parTransId="{728CCEED-0B20-4460-9E06-615D80BA56D4}" sibTransId="{B4B77968-2806-4723-9D03-14F559760E3A}"/>
    <dgm:cxn modelId="{F8457367-B536-406E-A4F5-010C693906FD}" srcId="{A37E7EE8-60A2-44A5-9BC5-D8B1FBCE427C}" destId="{E08D3762-25B2-468B-AB67-E50C86599228}" srcOrd="0" destOrd="0" parTransId="{285972B6-B15E-4A95-82D5-C9259E955261}" sibTransId="{D6C0904F-10DA-4BA8-9207-5ECC0945AEE6}"/>
    <dgm:cxn modelId="{8A94BC28-14A8-4631-A177-C1402B192D72}" srcId="{AB1D7FB1-B2CC-4E01-B618-725C7CD1DA56}" destId="{A37E7EE8-60A2-44A5-9BC5-D8B1FBCE427C}" srcOrd="0" destOrd="0" parTransId="{242F5283-0187-4C26-8358-3982DD90AE18}" sibTransId="{2B681856-E1E6-4AFA-B90B-D08A13FCE8EE}"/>
    <dgm:cxn modelId="{87109F5A-9D1F-4314-AFD2-201E0673AD95}" type="presOf" srcId="{F661EED7-F454-48E5-94CE-7429DC9F7C7E}" destId="{7888A334-3C1A-4C60-8037-25BAAB833C62}" srcOrd="1" destOrd="0" presId="urn:microsoft.com/office/officeart/2005/8/layout/hProcess7"/>
    <dgm:cxn modelId="{E3BF826E-5DAD-40AE-9641-4FA6C1C66D38}" srcId="{F661EED7-F454-48E5-94CE-7429DC9F7C7E}" destId="{CDED77EF-14E4-4706-866C-0A016C7A7956}" srcOrd="0" destOrd="0" parTransId="{509A80A8-1443-473D-B590-9D4CA72D99A3}" sibTransId="{5EE9615B-C3A7-4245-AA00-3845B66ED47B}"/>
    <dgm:cxn modelId="{8B02A098-952E-40F7-B61C-7E3B5CC8F196}" srcId="{AB1D7FB1-B2CC-4E01-B618-725C7CD1DA56}" destId="{F661EED7-F454-48E5-94CE-7429DC9F7C7E}" srcOrd="1" destOrd="0" parTransId="{ED8224EF-56C0-469A-8A20-335BEFC794AA}" sibTransId="{D93F7923-FF30-4C0E-A97D-DC3CE5B4DD5D}"/>
    <dgm:cxn modelId="{6EF1CC3C-B3CE-4785-989E-E9576042918A}" type="presOf" srcId="{A37E7EE8-60A2-44A5-9BC5-D8B1FBCE427C}" destId="{036613BF-D053-421D-8711-45F35293BDC8}" srcOrd="0" destOrd="0" presId="urn:microsoft.com/office/officeart/2005/8/layout/hProcess7"/>
    <dgm:cxn modelId="{9619D4EC-2F3B-4473-A53D-1E871B7ED60B}" type="presOf" srcId="{A37E7EE8-60A2-44A5-9BC5-D8B1FBCE427C}" destId="{4F4ABCA9-D9C0-4879-A4AB-85DBD5447FDF}" srcOrd="1" destOrd="0" presId="urn:microsoft.com/office/officeart/2005/8/layout/hProcess7"/>
    <dgm:cxn modelId="{67673134-F976-4209-B62C-C416FBCEC58D}" type="presParOf" srcId="{F06ADE72-736F-4373-9C3A-DDDA59EBFC4F}" destId="{7EBDF171-BB08-4E21-AD03-BC5A2B18AF34}" srcOrd="0" destOrd="0" presId="urn:microsoft.com/office/officeart/2005/8/layout/hProcess7"/>
    <dgm:cxn modelId="{4C226606-4E75-4DAA-99FC-79B74948FED6}" type="presParOf" srcId="{7EBDF171-BB08-4E21-AD03-BC5A2B18AF34}" destId="{036613BF-D053-421D-8711-45F35293BDC8}" srcOrd="0" destOrd="0" presId="urn:microsoft.com/office/officeart/2005/8/layout/hProcess7"/>
    <dgm:cxn modelId="{770BE95D-4FD1-463A-8914-7320B339E60B}" type="presParOf" srcId="{7EBDF171-BB08-4E21-AD03-BC5A2B18AF34}" destId="{4F4ABCA9-D9C0-4879-A4AB-85DBD5447FDF}" srcOrd="1" destOrd="0" presId="urn:microsoft.com/office/officeart/2005/8/layout/hProcess7"/>
    <dgm:cxn modelId="{61DB9191-1F98-4970-A40E-C21775C1361F}" type="presParOf" srcId="{7EBDF171-BB08-4E21-AD03-BC5A2B18AF34}" destId="{13ADC1F5-F3D6-455B-987C-28A778007BFC}" srcOrd="2" destOrd="0" presId="urn:microsoft.com/office/officeart/2005/8/layout/hProcess7"/>
    <dgm:cxn modelId="{893684C2-5210-40EA-998E-3289642230ED}" type="presParOf" srcId="{F06ADE72-736F-4373-9C3A-DDDA59EBFC4F}" destId="{33F813F1-DDA1-4AF0-B020-6DB56DFED87C}" srcOrd="1" destOrd="0" presId="urn:microsoft.com/office/officeart/2005/8/layout/hProcess7"/>
    <dgm:cxn modelId="{0CE8D30E-EE05-4CE8-9E3C-FA32A13B7869}" type="presParOf" srcId="{F06ADE72-736F-4373-9C3A-DDDA59EBFC4F}" destId="{6414812A-48E4-4F6D-94FE-9C20D5FEF66C}" srcOrd="2" destOrd="0" presId="urn:microsoft.com/office/officeart/2005/8/layout/hProcess7"/>
    <dgm:cxn modelId="{806EE1A5-2381-4357-903C-A62BFAA5CFFF}" type="presParOf" srcId="{6414812A-48E4-4F6D-94FE-9C20D5FEF66C}" destId="{C33CC2BB-6749-4813-B4B0-9910D46EDAAA}" srcOrd="0" destOrd="0" presId="urn:microsoft.com/office/officeart/2005/8/layout/hProcess7"/>
    <dgm:cxn modelId="{781ED855-BC79-4332-9ED7-3487EE24993D}" type="presParOf" srcId="{6414812A-48E4-4F6D-94FE-9C20D5FEF66C}" destId="{AC4307D9-866A-4D5B-80A1-BC6BF90D6776}" srcOrd="1" destOrd="0" presId="urn:microsoft.com/office/officeart/2005/8/layout/hProcess7"/>
    <dgm:cxn modelId="{547B06DF-69CE-4A8B-8E5B-B7E72553C7B9}" type="presParOf" srcId="{6414812A-48E4-4F6D-94FE-9C20D5FEF66C}" destId="{9760FBEE-DA90-409B-A06B-9977995064E5}" srcOrd="2" destOrd="0" presId="urn:microsoft.com/office/officeart/2005/8/layout/hProcess7"/>
    <dgm:cxn modelId="{39BFEE3F-45F8-4C82-A44E-6CFF3507F347}" type="presParOf" srcId="{F06ADE72-736F-4373-9C3A-DDDA59EBFC4F}" destId="{AC14C6A3-94D2-4F6C-96D8-EC4474698ED8}" srcOrd="3" destOrd="0" presId="urn:microsoft.com/office/officeart/2005/8/layout/hProcess7"/>
    <dgm:cxn modelId="{6020EAEB-90D9-4F76-81C5-C5734CEE0CD1}" type="presParOf" srcId="{F06ADE72-736F-4373-9C3A-DDDA59EBFC4F}" destId="{B717FB16-F0D6-435F-8B10-E98B84B9B7CB}" srcOrd="4" destOrd="0" presId="urn:microsoft.com/office/officeart/2005/8/layout/hProcess7"/>
    <dgm:cxn modelId="{BFAD2310-6C35-4D25-8A6C-B61C03435FB3}" type="presParOf" srcId="{B717FB16-F0D6-435F-8B10-E98B84B9B7CB}" destId="{B4501773-FD7C-4098-A6EA-F496C633DAD4}" srcOrd="0" destOrd="0" presId="urn:microsoft.com/office/officeart/2005/8/layout/hProcess7"/>
    <dgm:cxn modelId="{FFB80A2D-AB44-42CE-939A-2B041EC13116}" type="presParOf" srcId="{B717FB16-F0D6-435F-8B10-E98B84B9B7CB}" destId="{7888A334-3C1A-4C60-8037-25BAAB833C62}" srcOrd="1" destOrd="0" presId="urn:microsoft.com/office/officeart/2005/8/layout/hProcess7"/>
    <dgm:cxn modelId="{D7987FC0-FE13-4AA8-A41D-DC8001ECB2D4}" type="presParOf" srcId="{B717FB16-F0D6-435F-8B10-E98B84B9B7CB}" destId="{0ACDD711-29DE-44C9-8AE7-D5BE72DA9FB4}" srcOrd="2" destOrd="0" presId="urn:microsoft.com/office/officeart/2005/8/layout/hProcess7"/>
    <dgm:cxn modelId="{A3C02FC7-35CA-4F51-A137-733A46863D6B}" type="presParOf" srcId="{F06ADE72-736F-4373-9C3A-DDDA59EBFC4F}" destId="{983E103F-FC7A-4F56-8106-BFF8440C3652}" srcOrd="5" destOrd="0" presId="urn:microsoft.com/office/officeart/2005/8/layout/hProcess7"/>
    <dgm:cxn modelId="{BFC7480E-4083-4EC0-8801-1C8B354D9D43}" type="presParOf" srcId="{F06ADE72-736F-4373-9C3A-DDDA59EBFC4F}" destId="{B81E42CC-CE3D-414B-94C7-438F525F1578}" srcOrd="6" destOrd="0" presId="urn:microsoft.com/office/officeart/2005/8/layout/hProcess7"/>
    <dgm:cxn modelId="{7D406B19-6D67-4416-BDE2-8069B07A200B}" type="presParOf" srcId="{B81E42CC-CE3D-414B-94C7-438F525F1578}" destId="{BAF04C14-6D24-46D8-8263-263A3A02ABB8}" srcOrd="0" destOrd="0" presId="urn:microsoft.com/office/officeart/2005/8/layout/hProcess7"/>
    <dgm:cxn modelId="{3984A66E-9AFF-46E4-921A-217F7C885689}" type="presParOf" srcId="{B81E42CC-CE3D-414B-94C7-438F525F1578}" destId="{14BF2B3F-F204-4ECB-BAE8-F2809FB1FDD8}" srcOrd="1" destOrd="0" presId="urn:microsoft.com/office/officeart/2005/8/layout/hProcess7"/>
    <dgm:cxn modelId="{BA96989D-4CCC-419A-AFD4-CB03CFEC5DE4}" type="presParOf" srcId="{B81E42CC-CE3D-414B-94C7-438F525F1578}" destId="{DBD9291E-1F2A-4ED1-B896-CA4565B31E19}" srcOrd="2" destOrd="0" presId="urn:microsoft.com/office/officeart/2005/8/layout/hProcess7"/>
    <dgm:cxn modelId="{FCFB6ED0-5DB6-46F1-889E-CF987CD72ECE}" type="presParOf" srcId="{F06ADE72-736F-4373-9C3A-DDDA59EBFC4F}" destId="{E6F3D637-BD22-4ED8-A9F9-067E5601AF00}" srcOrd="7" destOrd="0" presId="urn:microsoft.com/office/officeart/2005/8/layout/hProcess7"/>
    <dgm:cxn modelId="{353CB32E-3D3C-4091-8722-AA890D8C5F71}" type="presParOf" srcId="{F06ADE72-736F-4373-9C3A-DDDA59EBFC4F}" destId="{01624F56-26C1-4F58-828A-9BD1059D9908}" srcOrd="8" destOrd="0" presId="urn:microsoft.com/office/officeart/2005/8/layout/hProcess7"/>
    <dgm:cxn modelId="{5744A12B-B8B1-4CDD-B5B0-1298C84BA77F}" type="presParOf" srcId="{01624F56-26C1-4F58-828A-9BD1059D9908}" destId="{69FC4E4D-99C4-4293-A597-9CD0A4035830}" srcOrd="0" destOrd="0" presId="urn:microsoft.com/office/officeart/2005/8/layout/hProcess7"/>
    <dgm:cxn modelId="{6E0BA227-1184-4B6A-80E2-192EB7FC0918}" type="presParOf" srcId="{01624F56-26C1-4F58-828A-9BD1059D9908}" destId="{0812F23A-C0AE-4996-85F8-289B0CAAB5F4}" srcOrd="1" destOrd="0" presId="urn:microsoft.com/office/officeart/2005/8/layout/hProcess7"/>
    <dgm:cxn modelId="{90149A6D-58ED-4022-88BA-F3DB1DD593C0}" type="presParOf" srcId="{01624F56-26C1-4F58-828A-9BD1059D9908}" destId="{02A03861-2C4A-48D4-A602-6F4149ABEF60}" srcOrd="2" destOrd="0" presId="urn:microsoft.com/office/officeart/2005/8/layout/hProcess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A524AA-5993-4AC0-AE77-CF31B99AEF2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19EFAA-183F-4097-AD18-C023566B1CEF}">
      <dgm:prSet phldrT="[Текст]" phldr="1"/>
      <dgm:spPr>
        <a:solidFill>
          <a:srgbClr val="66FF66"/>
        </a:solidFill>
        <a:ln>
          <a:solidFill>
            <a:srgbClr val="009900"/>
          </a:solidFill>
        </a:ln>
      </dgm:spPr>
      <dgm:t>
        <a:bodyPr/>
        <a:lstStyle/>
        <a:p>
          <a:endParaRPr lang="ru-RU" dirty="0"/>
        </a:p>
      </dgm:t>
    </dgm:pt>
    <dgm:pt modelId="{B8589BE4-2368-49AE-B812-1A7AF6377AC3}" type="parTrans" cxnId="{8F2E5A9B-F0B3-4630-B46D-31506107096E}">
      <dgm:prSet/>
      <dgm:spPr/>
      <dgm:t>
        <a:bodyPr/>
        <a:lstStyle/>
        <a:p>
          <a:endParaRPr lang="ru-RU"/>
        </a:p>
      </dgm:t>
    </dgm:pt>
    <dgm:pt modelId="{43C939C9-44F2-40E3-9E52-FF1FF58456AC}" type="sibTrans" cxnId="{8F2E5A9B-F0B3-4630-B46D-31506107096E}">
      <dgm:prSet/>
      <dgm:spPr/>
      <dgm:t>
        <a:bodyPr/>
        <a:lstStyle/>
        <a:p>
          <a:endParaRPr lang="ru-RU"/>
        </a:p>
      </dgm:t>
    </dgm:pt>
    <dgm:pt modelId="{A841D94F-F642-4A36-9042-50B3E646346E}">
      <dgm:prSet phldrT="[Текст]" custT="1"/>
      <dgm:spPr>
        <a:ln>
          <a:solidFill>
            <a:srgbClr val="009900"/>
          </a:solidFill>
        </a:ln>
      </dgm:spPr>
      <dgm:t>
        <a:bodyPr/>
        <a:lstStyle/>
        <a:p>
          <a:pPr algn="just"/>
          <a:r>
            <a:rPr lang="ru-RU" sz="1600" b="1" dirty="0" smtClean="0"/>
            <a:t>Представленная система заданий </a:t>
          </a:r>
          <a:r>
            <a:rPr lang="ru-RU" sz="1600" b="1" dirty="0" smtClean="0"/>
            <a:t>ориентирована на </a:t>
          </a:r>
          <a:r>
            <a:rPr lang="ru-RU" sz="1600" b="1" dirty="0" smtClean="0"/>
            <a:t>проверку освоения </a:t>
          </a:r>
          <a:r>
            <a:rPr lang="ru-RU" sz="1600" b="1" dirty="0" smtClean="0"/>
            <a:t>предметных знаний, на </a:t>
          </a:r>
          <a:r>
            <a:rPr lang="ru-RU" sz="1600" b="1" dirty="0" smtClean="0"/>
            <a:t>оценку способности школьников решать </a:t>
          </a:r>
          <a:r>
            <a:rPr lang="ru-RU" sz="1600" b="1" dirty="0" err="1" smtClean="0"/>
            <a:t>учебно</a:t>
          </a:r>
          <a:r>
            <a:rPr lang="ru-RU" sz="1600" b="1" dirty="0" smtClean="0"/>
            <a:t> -познавательные и </a:t>
          </a:r>
          <a:r>
            <a:rPr lang="ru-RU" sz="1600" b="1" dirty="0" err="1" smtClean="0"/>
            <a:t>учебно</a:t>
          </a:r>
          <a:r>
            <a:rPr lang="ru-RU" sz="1600" b="1" dirty="0" smtClean="0"/>
            <a:t> - практические задачи на основе сформированных предметных знаний и умений, а также универсальных учебных </a:t>
          </a:r>
          <a:r>
            <a:rPr lang="ru-RU" sz="1600" b="1" dirty="0" smtClean="0"/>
            <a:t>действий, т.е. носит </a:t>
          </a:r>
          <a:r>
            <a:rPr lang="ru-RU" sz="1600" b="1" dirty="0" err="1" smtClean="0"/>
            <a:t>метапредметный</a:t>
          </a:r>
          <a:r>
            <a:rPr lang="ru-RU" sz="1600" b="1" dirty="0" smtClean="0"/>
            <a:t> характер.</a:t>
          </a:r>
          <a:endParaRPr lang="ru-RU" sz="1600" b="1" dirty="0"/>
        </a:p>
      </dgm:t>
    </dgm:pt>
    <dgm:pt modelId="{87B0D83A-DC8D-49DC-88ED-34A7AF17D41C}" type="parTrans" cxnId="{E1739A67-8C2B-497D-974B-D0D68567D311}">
      <dgm:prSet/>
      <dgm:spPr/>
      <dgm:t>
        <a:bodyPr/>
        <a:lstStyle/>
        <a:p>
          <a:endParaRPr lang="ru-RU"/>
        </a:p>
      </dgm:t>
    </dgm:pt>
    <dgm:pt modelId="{8E753B34-6B83-4691-ABD7-18773C305A01}" type="sibTrans" cxnId="{E1739A67-8C2B-497D-974B-D0D68567D311}">
      <dgm:prSet/>
      <dgm:spPr/>
      <dgm:t>
        <a:bodyPr/>
        <a:lstStyle/>
        <a:p>
          <a:endParaRPr lang="ru-RU"/>
        </a:p>
      </dgm:t>
    </dgm:pt>
    <dgm:pt modelId="{2F5FE60B-8578-46EA-B534-E14269D9EF3C}">
      <dgm:prSet phldrT="[Текст]" phldr="1"/>
      <dgm:spPr>
        <a:solidFill>
          <a:srgbClr val="66FF66"/>
        </a:solidFill>
        <a:ln>
          <a:solidFill>
            <a:srgbClr val="009900"/>
          </a:solidFill>
        </a:ln>
      </dgm:spPr>
      <dgm:t>
        <a:bodyPr/>
        <a:lstStyle/>
        <a:p>
          <a:endParaRPr lang="ru-RU" dirty="0"/>
        </a:p>
      </dgm:t>
    </dgm:pt>
    <dgm:pt modelId="{96AEB49B-2ED5-4A38-B163-982BF8FEB146}" type="parTrans" cxnId="{8C401588-B3A6-4021-9B4E-A92FA37FCA10}">
      <dgm:prSet/>
      <dgm:spPr/>
      <dgm:t>
        <a:bodyPr/>
        <a:lstStyle/>
        <a:p>
          <a:endParaRPr lang="ru-RU"/>
        </a:p>
      </dgm:t>
    </dgm:pt>
    <dgm:pt modelId="{170A42E8-8C2D-4729-B92A-7A19A4824E84}" type="sibTrans" cxnId="{8C401588-B3A6-4021-9B4E-A92FA37FCA10}">
      <dgm:prSet/>
      <dgm:spPr/>
      <dgm:t>
        <a:bodyPr/>
        <a:lstStyle/>
        <a:p>
          <a:endParaRPr lang="ru-RU"/>
        </a:p>
      </dgm:t>
    </dgm:pt>
    <dgm:pt modelId="{168F8DC0-C928-441C-9806-0949488542EB}">
      <dgm:prSet phldrT="[Текст]" custT="1"/>
      <dgm:spPr>
        <a:ln>
          <a:solidFill>
            <a:srgbClr val="009900"/>
          </a:solidFill>
        </a:ln>
      </dgm:spPr>
      <dgm:t>
        <a:bodyPr/>
        <a:lstStyle/>
        <a:p>
          <a:pPr algn="just"/>
          <a:r>
            <a:rPr lang="ru-RU" sz="1600" b="1" dirty="0" smtClean="0"/>
            <a:t>Учитель оценивает выполнение каждого задания итоговой работы в баллах, ориентируясь на критерии оценивания.</a:t>
          </a:r>
          <a:endParaRPr lang="ru-RU" sz="1600" dirty="0"/>
        </a:p>
      </dgm:t>
    </dgm:pt>
    <dgm:pt modelId="{A8C55750-38FF-4FFE-BC20-77B6FDD23DBA}" type="parTrans" cxnId="{38827395-A26B-4B17-BFC2-39792843F22C}">
      <dgm:prSet/>
      <dgm:spPr/>
      <dgm:t>
        <a:bodyPr/>
        <a:lstStyle/>
        <a:p>
          <a:endParaRPr lang="ru-RU"/>
        </a:p>
      </dgm:t>
    </dgm:pt>
    <dgm:pt modelId="{3757834F-9A4A-4F81-B09C-10B717FCB369}" type="sibTrans" cxnId="{38827395-A26B-4B17-BFC2-39792843F22C}">
      <dgm:prSet/>
      <dgm:spPr/>
      <dgm:t>
        <a:bodyPr/>
        <a:lstStyle/>
        <a:p>
          <a:endParaRPr lang="ru-RU"/>
        </a:p>
      </dgm:t>
    </dgm:pt>
    <dgm:pt modelId="{F0D562BA-0A1C-40CE-98F0-CE4AF129627F}">
      <dgm:prSet phldrT="[Текст]" custT="1"/>
      <dgm:spPr>
        <a:ln>
          <a:solidFill>
            <a:srgbClr val="009900"/>
          </a:solidFill>
        </a:ln>
      </dgm:spPr>
      <dgm:t>
        <a:bodyPr/>
        <a:lstStyle/>
        <a:p>
          <a:pPr algn="just"/>
          <a:endParaRPr lang="ru-RU" sz="1600" dirty="0"/>
        </a:p>
      </dgm:t>
    </dgm:pt>
    <dgm:pt modelId="{BF0F6C40-FF0F-4E74-9118-CCDDFA51BD07}" type="parTrans" cxnId="{3185293C-05A2-435B-9083-7D1B1FE3B4B4}">
      <dgm:prSet/>
      <dgm:spPr/>
      <dgm:t>
        <a:bodyPr/>
        <a:lstStyle/>
        <a:p>
          <a:endParaRPr lang="ru-RU"/>
        </a:p>
      </dgm:t>
    </dgm:pt>
    <dgm:pt modelId="{909A7AC9-9A13-4232-8858-724A1A2794DE}" type="sibTrans" cxnId="{3185293C-05A2-435B-9083-7D1B1FE3B4B4}">
      <dgm:prSet/>
      <dgm:spPr/>
      <dgm:t>
        <a:bodyPr/>
        <a:lstStyle/>
        <a:p>
          <a:endParaRPr lang="ru-RU"/>
        </a:p>
      </dgm:t>
    </dgm:pt>
    <dgm:pt modelId="{98224FB1-3D8E-4C25-BDAD-DD5859C3BAD2}" type="pres">
      <dgm:prSet presAssocID="{22A524AA-5993-4AC0-AE77-CF31B99AEF2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D6D129-AD38-4713-A75F-CD82C5B06D83}" type="pres">
      <dgm:prSet presAssocID="{7A19EFAA-183F-4097-AD18-C023566B1CEF}" presName="composite" presStyleCnt="0"/>
      <dgm:spPr/>
    </dgm:pt>
    <dgm:pt modelId="{EF3FD9DC-4175-48CC-8999-E0ABEBBCE115}" type="pres">
      <dgm:prSet presAssocID="{7A19EFAA-183F-4097-AD18-C023566B1CE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EF9A6-DB33-4266-9695-99582F1C68D8}" type="pres">
      <dgm:prSet presAssocID="{7A19EFAA-183F-4097-AD18-C023566B1CEF}" presName="descendantText" presStyleLbl="alignAcc1" presStyleIdx="0" presStyleCnt="2" custScaleY="113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0BDD5-2F76-43EE-BABE-2ACC638C0240}" type="pres">
      <dgm:prSet presAssocID="{43C939C9-44F2-40E3-9E52-FF1FF58456AC}" presName="sp" presStyleCnt="0"/>
      <dgm:spPr/>
    </dgm:pt>
    <dgm:pt modelId="{F798349F-FF78-4EBB-8CFF-BF1BA4EC64EB}" type="pres">
      <dgm:prSet presAssocID="{2F5FE60B-8578-46EA-B534-E14269D9EF3C}" presName="composite" presStyleCnt="0"/>
      <dgm:spPr/>
    </dgm:pt>
    <dgm:pt modelId="{30E0FC8E-10C0-49B1-9780-49B9E9BCCEF9}" type="pres">
      <dgm:prSet presAssocID="{2F5FE60B-8578-46EA-B534-E14269D9EF3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0E9AF-7975-47C8-BD1B-2652D33F3289}" type="pres">
      <dgm:prSet presAssocID="{2F5FE60B-8578-46EA-B534-E14269D9EF3C}" presName="descendantText" presStyleLbl="alignAcc1" presStyleIdx="1" presStyleCnt="2" custScaleY="122537" custLinFactNeighborX="-725" custLinFactNeighborY="1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401588-B3A6-4021-9B4E-A92FA37FCA10}" srcId="{22A524AA-5993-4AC0-AE77-CF31B99AEF22}" destId="{2F5FE60B-8578-46EA-B534-E14269D9EF3C}" srcOrd="1" destOrd="0" parTransId="{96AEB49B-2ED5-4A38-B163-982BF8FEB146}" sibTransId="{170A42E8-8C2D-4729-B92A-7A19A4824E84}"/>
    <dgm:cxn modelId="{38827395-A26B-4B17-BFC2-39792843F22C}" srcId="{2F5FE60B-8578-46EA-B534-E14269D9EF3C}" destId="{168F8DC0-C928-441C-9806-0949488542EB}" srcOrd="0" destOrd="0" parTransId="{A8C55750-38FF-4FFE-BC20-77B6FDD23DBA}" sibTransId="{3757834F-9A4A-4F81-B09C-10B717FCB369}"/>
    <dgm:cxn modelId="{986757B8-4536-4DF3-9AE4-24D835BD004A}" type="presOf" srcId="{F0D562BA-0A1C-40CE-98F0-CE4AF129627F}" destId="{8B00E9AF-7975-47C8-BD1B-2652D33F3289}" srcOrd="0" destOrd="1" presId="urn:microsoft.com/office/officeart/2005/8/layout/chevron2"/>
    <dgm:cxn modelId="{562729F4-7714-4E42-ACD6-BF84EF4256E2}" type="presOf" srcId="{22A524AA-5993-4AC0-AE77-CF31B99AEF22}" destId="{98224FB1-3D8E-4C25-BDAD-DD5859C3BAD2}" srcOrd="0" destOrd="0" presId="urn:microsoft.com/office/officeart/2005/8/layout/chevron2"/>
    <dgm:cxn modelId="{8F2E5A9B-F0B3-4630-B46D-31506107096E}" srcId="{22A524AA-5993-4AC0-AE77-CF31B99AEF22}" destId="{7A19EFAA-183F-4097-AD18-C023566B1CEF}" srcOrd="0" destOrd="0" parTransId="{B8589BE4-2368-49AE-B812-1A7AF6377AC3}" sibTransId="{43C939C9-44F2-40E3-9E52-FF1FF58456AC}"/>
    <dgm:cxn modelId="{3185293C-05A2-435B-9083-7D1B1FE3B4B4}" srcId="{2F5FE60B-8578-46EA-B534-E14269D9EF3C}" destId="{F0D562BA-0A1C-40CE-98F0-CE4AF129627F}" srcOrd="1" destOrd="0" parTransId="{BF0F6C40-FF0F-4E74-9118-CCDDFA51BD07}" sibTransId="{909A7AC9-9A13-4232-8858-724A1A2794DE}"/>
    <dgm:cxn modelId="{F8C2AEB6-F22D-4932-B700-322A2A80DFB3}" type="presOf" srcId="{7A19EFAA-183F-4097-AD18-C023566B1CEF}" destId="{EF3FD9DC-4175-48CC-8999-E0ABEBBCE115}" srcOrd="0" destOrd="0" presId="urn:microsoft.com/office/officeart/2005/8/layout/chevron2"/>
    <dgm:cxn modelId="{67C2822B-4DE4-42FC-837C-642E6FDAC6E5}" type="presOf" srcId="{2F5FE60B-8578-46EA-B534-E14269D9EF3C}" destId="{30E0FC8E-10C0-49B1-9780-49B9E9BCCEF9}" srcOrd="0" destOrd="0" presId="urn:microsoft.com/office/officeart/2005/8/layout/chevron2"/>
    <dgm:cxn modelId="{E1739A67-8C2B-497D-974B-D0D68567D311}" srcId="{7A19EFAA-183F-4097-AD18-C023566B1CEF}" destId="{A841D94F-F642-4A36-9042-50B3E646346E}" srcOrd="0" destOrd="0" parTransId="{87B0D83A-DC8D-49DC-88ED-34A7AF17D41C}" sibTransId="{8E753B34-6B83-4691-ABD7-18773C305A01}"/>
    <dgm:cxn modelId="{BD6FEAB5-F848-4F96-BCEC-42898664E1E6}" type="presOf" srcId="{A841D94F-F642-4A36-9042-50B3E646346E}" destId="{E96EF9A6-DB33-4266-9695-99582F1C68D8}" srcOrd="0" destOrd="0" presId="urn:microsoft.com/office/officeart/2005/8/layout/chevron2"/>
    <dgm:cxn modelId="{733AA8E9-10A3-4D27-B155-8C50E168AD30}" type="presOf" srcId="{168F8DC0-C928-441C-9806-0949488542EB}" destId="{8B00E9AF-7975-47C8-BD1B-2652D33F3289}" srcOrd="0" destOrd="0" presId="urn:microsoft.com/office/officeart/2005/8/layout/chevron2"/>
    <dgm:cxn modelId="{7341DCCB-4A48-4EDB-92A0-5041A1A207BF}" type="presParOf" srcId="{98224FB1-3D8E-4C25-BDAD-DD5859C3BAD2}" destId="{BBD6D129-AD38-4713-A75F-CD82C5B06D83}" srcOrd="0" destOrd="0" presId="urn:microsoft.com/office/officeart/2005/8/layout/chevron2"/>
    <dgm:cxn modelId="{5782A026-0934-4791-8ADF-21DA896FE631}" type="presParOf" srcId="{BBD6D129-AD38-4713-A75F-CD82C5B06D83}" destId="{EF3FD9DC-4175-48CC-8999-E0ABEBBCE115}" srcOrd="0" destOrd="0" presId="urn:microsoft.com/office/officeart/2005/8/layout/chevron2"/>
    <dgm:cxn modelId="{62B79BFA-4ABE-4D5F-A5D0-F39DB75A45AC}" type="presParOf" srcId="{BBD6D129-AD38-4713-A75F-CD82C5B06D83}" destId="{E96EF9A6-DB33-4266-9695-99582F1C68D8}" srcOrd="1" destOrd="0" presId="urn:microsoft.com/office/officeart/2005/8/layout/chevron2"/>
    <dgm:cxn modelId="{202AA616-C461-4213-8617-52A323C653CB}" type="presParOf" srcId="{98224FB1-3D8E-4C25-BDAD-DD5859C3BAD2}" destId="{5FA0BDD5-2F76-43EE-BABE-2ACC638C0240}" srcOrd="1" destOrd="0" presId="urn:microsoft.com/office/officeart/2005/8/layout/chevron2"/>
    <dgm:cxn modelId="{9AAC5505-6DB4-4DDE-B12D-A716AF443F1A}" type="presParOf" srcId="{98224FB1-3D8E-4C25-BDAD-DD5859C3BAD2}" destId="{F798349F-FF78-4EBB-8CFF-BF1BA4EC64EB}" srcOrd="2" destOrd="0" presId="urn:microsoft.com/office/officeart/2005/8/layout/chevron2"/>
    <dgm:cxn modelId="{294722EB-68C3-4220-99D3-A72B7491B49E}" type="presParOf" srcId="{F798349F-FF78-4EBB-8CFF-BF1BA4EC64EB}" destId="{30E0FC8E-10C0-49B1-9780-49B9E9BCCEF9}" srcOrd="0" destOrd="0" presId="urn:microsoft.com/office/officeart/2005/8/layout/chevron2"/>
    <dgm:cxn modelId="{C27EC26F-CB81-48CB-BA56-982E1946E93B}" type="presParOf" srcId="{F798349F-FF78-4EBB-8CFF-BF1BA4EC64EB}" destId="{8B00E9AF-7975-47C8-BD1B-2652D33F3289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D8C4BD-1C0A-49FE-B72E-61122E077F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79D77E-B084-4C6D-8FA3-56601505E9FE}">
      <dgm:prSet custT="1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pPr algn="just" rtl="0"/>
          <a:r>
            <a:rPr lang="ru-RU" sz="1400" b="1" dirty="0" smtClean="0">
              <a:solidFill>
                <a:schemeClr val="tx1"/>
              </a:solidFill>
            </a:rPr>
            <a:t>      </a:t>
          </a:r>
          <a:r>
            <a:rPr lang="ru-RU" sz="1600" b="1" dirty="0" smtClean="0">
              <a:solidFill>
                <a:schemeClr val="tx1"/>
              </a:solidFill>
            </a:rPr>
            <a:t>За выполнение заданий с выбором одного правильного ответа ученик получает 1 балл. Если выбрано более одного ответа, включая и правильный, то задание считается выполненным неверно (0 баллов). Если ответ отсутствует, независимо от типа заданий, также ставится 0 баллов. </a:t>
          </a:r>
          <a:endParaRPr lang="ru-RU" sz="1600" dirty="0">
            <a:solidFill>
              <a:schemeClr val="tx1"/>
            </a:solidFill>
          </a:endParaRPr>
        </a:p>
      </dgm:t>
    </dgm:pt>
    <dgm:pt modelId="{67F8C99C-D848-4398-A8DD-B7B29FB30D43}" type="parTrans" cxnId="{0DADE694-DD04-4A56-869A-5B7F576C7F3B}">
      <dgm:prSet/>
      <dgm:spPr/>
      <dgm:t>
        <a:bodyPr/>
        <a:lstStyle/>
        <a:p>
          <a:endParaRPr lang="ru-RU"/>
        </a:p>
      </dgm:t>
    </dgm:pt>
    <dgm:pt modelId="{C153EB73-1C95-4709-A91D-81564AA84C4C}" type="sibTrans" cxnId="{0DADE694-DD04-4A56-869A-5B7F576C7F3B}">
      <dgm:prSet/>
      <dgm:spPr/>
      <dgm:t>
        <a:bodyPr/>
        <a:lstStyle/>
        <a:p>
          <a:endParaRPr lang="ru-RU"/>
        </a:p>
      </dgm:t>
    </dgm:pt>
    <dgm:pt modelId="{087342F9-7CF7-48FD-BA7E-19DB51B276B2}">
      <dgm:prSet custT="1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pPr algn="just" rtl="0"/>
          <a:r>
            <a:rPr lang="ru-RU" sz="1600" b="1" dirty="0" smtClean="0">
              <a:solidFill>
                <a:schemeClr val="tx1"/>
              </a:solidFill>
            </a:rPr>
            <a:t>     Оценка выполнения заданий со свободным развернутым ответом ведется с соблюдением следующих общих правил: если наряду с верным ответом дан и неверный ответ, то задание считается выполненным неверно; если наряду с верным ответом дополнительно приведен ответ, не соответствующий поставленной задаче, задание считается выполненным частично.</a:t>
          </a:r>
          <a:endParaRPr lang="ru-RU" sz="1600" dirty="0">
            <a:solidFill>
              <a:schemeClr val="tx1"/>
            </a:solidFill>
          </a:endParaRPr>
        </a:p>
      </dgm:t>
    </dgm:pt>
    <dgm:pt modelId="{F55788AD-41D6-4528-A80A-8DAC64F858D4}" type="parTrans" cxnId="{B73A87D5-F7DD-4222-A2B9-9A08ED6FF341}">
      <dgm:prSet/>
      <dgm:spPr/>
      <dgm:t>
        <a:bodyPr/>
        <a:lstStyle/>
        <a:p>
          <a:endParaRPr lang="ru-RU"/>
        </a:p>
      </dgm:t>
    </dgm:pt>
    <dgm:pt modelId="{1C8DFF44-6BF0-4ED4-96E4-CC0527F69F62}" type="sibTrans" cxnId="{B73A87D5-F7DD-4222-A2B9-9A08ED6FF341}">
      <dgm:prSet/>
      <dgm:spPr/>
      <dgm:t>
        <a:bodyPr/>
        <a:lstStyle/>
        <a:p>
          <a:endParaRPr lang="ru-RU"/>
        </a:p>
      </dgm:t>
    </dgm:pt>
    <dgm:pt modelId="{6CF2DA65-BBEE-4D92-A9CC-DB189196E2CD}" type="pres">
      <dgm:prSet presAssocID="{D0D8C4BD-1C0A-49FE-B72E-61122E077F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38F147-DB31-44C8-95D8-620239EC7511}" type="pres">
      <dgm:prSet presAssocID="{0379D77E-B084-4C6D-8FA3-56601505E9FE}" presName="parentText" presStyleLbl="node1" presStyleIdx="0" presStyleCnt="2" custScaleY="1554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2EE52-1B7C-47A0-A03A-109D076FD4CA}" type="pres">
      <dgm:prSet presAssocID="{C153EB73-1C95-4709-A91D-81564AA84C4C}" presName="spacer" presStyleCnt="0"/>
      <dgm:spPr/>
    </dgm:pt>
    <dgm:pt modelId="{CD1C8362-960C-497C-B027-82347F7C04CF}" type="pres">
      <dgm:prSet presAssocID="{087342F9-7CF7-48FD-BA7E-19DB51B276B2}" presName="parentText" presStyleLbl="node1" presStyleIdx="1" presStyleCnt="2" custScaleY="1561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E93B20-DC28-4C8D-B4AA-D301E8C1CC4E}" type="presOf" srcId="{087342F9-7CF7-48FD-BA7E-19DB51B276B2}" destId="{CD1C8362-960C-497C-B027-82347F7C04CF}" srcOrd="0" destOrd="0" presId="urn:microsoft.com/office/officeart/2005/8/layout/vList2"/>
    <dgm:cxn modelId="{09295145-0A2A-4815-8E22-6D7980CC88E0}" type="presOf" srcId="{0379D77E-B084-4C6D-8FA3-56601505E9FE}" destId="{9C38F147-DB31-44C8-95D8-620239EC7511}" srcOrd="0" destOrd="0" presId="urn:microsoft.com/office/officeart/2005/8/layout/vList2"/>
    <dgm:cxn modelId="{B73A87D5-F7DD-4222-A2B9-9A08ED6FF341}" srcId="{D0D8C4BD-1C0A-49FE-B72E-61122E077F32}" destId="{087342F9-7CF7-48FD-BA7E-19DB51B276B2}" srcOrd="1" destOrd="0" parTransId="{F55788AD-41D6-4528-A80A-8DAC64F858D4}" sibTransId="{1C8DFF44-6BF0-4ED4-96E4-CC0527F69F62}"/>
    <dgm:cxn modelId="{D5961B45-F043-400C-9DD2-64D44D41BBAA}" type="presOf" srcId="{D0D8C4BD-1C0A-49FE-B72E-61122E077F32}" destId="{6CF2DA65-BBEE-4D92-A9CC-DB189196E2CD}" srcOrd="0" destOrd="0" presId="urn:microsoft.com/office/officeart/2005/8/layout/vList2"/>
    <dgm:cxn modelId="{0DADE694-DD04-4A56-869A-5B7F576C7F3B}" srcId="{D0D8C4BD-1C0A-49FE-B72E-61122E077F32}" destId="{0379D77E-B084-4C6D-8FA3-56601505E9FE}" srcOrd="0" destOrd="0" parTransId="{67F8C99C-D848-4398-A8DD-B7B29FB30D43}" sibTransId="{C153EB73-1C95-4709-A91D-81564AA84C4C}"/>
    <dgm:cxn modelId="{5EB6D128-FCD1-42B2-8A45-822A46413CD4}" type="presParOf" srcId="{6CF2DA65-BBEE-4D92-A9CC-DB189196E2CD}" destId="{9C38F147-DB31-44C8-95D8-620239EC7511}" srcOrd="0" destOrd="0" presId="urn:microsoft.com/office/officeart/2005/8/layout/vList2"/>
    <dgm:cxn modelId="{659EECB4-73F9-4A5A-9ECB-6497B307707B}" type="presParOf" srcId="{6CF2DA65-BBEE-4D92-A9CC-DB189196E2CD}" destId="{97D2EE52-1B7C-47A0-A03A-109D076FD4CA}" srcOrd="1" destOrd="0" presId="urn:microsoft.com/office/officeart/2005/8/layout/vList2"/>
    <dgm:cxn modelId="{531705F1-B7A9-45C2-9257-84F3FA54997E}" type="presParOf" srcId="{6CF2DA65-BBEE-4D92-A9CC-DB189196E2CD}" destId="{CD1C8362-960C-497C-B027-82347F7C04CF}" srcOrd="2" destOrd="0" presId="urn:microsoft.com/office/officeart/2005/8/layout/vList2"/>
  </dgm:cxnLst>
  <dgm:bg/>
  <dgm:whole>
    <a:ln>
      <a:noFill/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FE068E-73E3-41AC-B470-E2804A64C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75D62C-801D-443A-98E8-C351223F892B}">
      <dgm:prSet phldrT="[Текст]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     Вывод по результатам выполнения комплексной работы делается с учетом полученного балла за ее выполнение. </a:t>
          </a:r>
          <a:endParaRPr lang="ru-RU" b="1" dirty="0"/>
        </a:p>
      </dgm:t>
    </dgm:pt>
    <dgm:pt modelId="{F499118A-0289-404A-8DDA-12B2190E5C39}" type="parTrans" cxnId="{DB7042F2-34BA-48B0-A4F0-30CB6E6BA847}">
      <dgm:prSet/>
      <dgm:spPr/>
      <dgm:t>
        <a:bodyPr/>
        <a:lstStyle/>
        <a:p>
          <a:endParaRPr lang="ru-RU"/>
        </a:p>
      </dgm:t>
    </dgm:pt>
    <dgm:pt modelId="{4767EFD3-3FC8-40D4-AA0F-71937F168865}" type="sibTrans" cxnId="{DB7042F2-34BA-48B0-A4F0-30CB6E6BA847}">
      <dgm:prSet/>
      <dgm:spPr/>
      <dgm:t>
        <a:bodyPr/>
        <a:lstStyle/>
        <a:p>
          <a:endParaRPr lang="ru-RU"/>
        </a:p>
      </dgm:t>
    </dgm:pt>
    <dgm:pt modelId="{AC693FDA-F2F0-4D7D-B474-E9D53A54DC65}">
      <dgm:prSet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     Выполнение учащимся работы в целом оценивается суммарным баллом, полученным учащимся за выполнение заданий двух отдельных частей (базового и повышенного уровня) и всей работы. Результаты выполнения комплексной работы представляются для каждого ученика как процент от максимального балла за выполнение заданий двух отдельных частей и всей работы.</a:t>
          </a:r>
          <a:endParaRPr lang="ru-RU" dirty="0">
            <a:solidFill>
              <a:schemeClr val="tx1"/>
            </a:solidFill>
          </a:endParaRPr>
        </a:p>
      </dgm:t>
    </dgm:pt>
    <dgm:pt modelId="{BF03318A-BA81-478E-AC51-ED4198A50822}" type="parTrans" cxnId="{F3246A66-D7F3-4C0D-A8E0-3BB3C3962EF9}">
      <dgm:prSet/>
      <dgm:spPr/>
      <dgm:t>
        <a:bodyPr/>
        <a:lstStyle/>
        <a:p>
          <a:endParaRPr lang="ru-RU"/>
        </a:p>
      </dgm:t>
    </dgm:pt>
    <dgm:pt modelId="{2C47C325-8A60-49D6-B89E-E2F340DA9253}" type="sibTrans" cxnId="{F3246A66-D7F3-4C0D-A8E0-3BB3C3962EF9}">
      <dgm:prSet/>
      <dgm:spPr/>
      <dgm:t>
        <a:bodyPr/>
        <a:lstStyle/>
        <a:p>
          <a:endParaRPr lang="ru-RU"/>
        </a:p>
      </dgm:t>
    </dgm:pt>
    <dgm:pt modelId="{FCCE612C-7C15-4375-BC9C-A7EEE3D3EA7A}">
      <dgm:prSet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     Достижение базового уровня («Обучающийся научится») – правильное выполнение 50 - 65% заданий базового уровня (без *). </a:t>
          </a:r>
        </a:p>
      </dgm:t>
    </dgm:pt>
    <dgm:pt modelId="{C84F8E58-8D15-4645-9CBE-B85C46A4AF34}" type="parTrans" cxnId="{780C20ED-C769-4123-877C-3B3019BAC58D}">
      <dgm:prSet/>
      <dgm:spPr/>
      <dgm:t>
        <a:bodyPr/>
        <a:lstStyle/>
        <a:p>
          <a:endParaRPr lang="ru-RU"/>
        </a:p>
      </dgm:t>
    </dgm:pt>
    <dgm:pt modelId="{135618FB-7CFD-4E6D-B4D8-148323494513}" type="sibTrans" cxnId="{780C20ED-C769-4123-877C-3B3019BAC58D}">
      <dgm:prSet/>
      <dgm:spPr/>
      <dgm:t>
        <a:bodyPr/>
        <a:lstStyle/>
        <a:p>
          <a:endParaRPr lang="ru-RU"/>
        </a:p>
      </dgm:t>
    </dgm:pt>
    <dgm:pt modelId="{B8FFC9C1-56D4-4E09-A68E-A412A30125D6}">
      <dgm:prSet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     Достижение повышенного уровня («Обучающийся получит возможность научиться») – правильное выполнение 65% базового уровня и не менее 50% заданий повышенного уровня (*).</a:t>
          </a:r>
          <a:endParaRPr lang="ru-RU" dirty="0">
            <a:solidFill>
              <a:schemeClr val="tx1"/>
            </a:solidFill>
          </a:endParaRPr>
        </a:p>
      </dgm:t>
    </dgm:pt>
    <dgm:pt modelId="{3D22E95E-CF05-4AF7-AED5-A65B063796E2}" type="parTrans" cxnId="{7CCCF268-7C70-4BE0-B244-D4DDB09FDD35}">
      <dgm:prSet/>
      <dgm:spPr/>
      <dgm:t>
        <a:bodyPr/>
        <a:lstStyle/>
        <a:p>
          <a:endParaRPr lang="ru-RU"/>
        </a:p>
      </dgm:t>
    </dgm:pt>
    <dgm:pt modelId="{01BCBDC0-EB20-4D4A-AF9D-9B0D5C452E44}" type="sibTrans" cxnId="{7CCCF268-7C70-4BE0-B244-D4DDB09FDD35}">
      <dgm:prSet/>
      <dgm:spPr/>
      <dgm:t>
        <a:bodyPr/>
        <a:lstStyle/>
        <a:p>
          <a:endParaRPr lang="ru-RU"/>
        </a:p>
      </dgm:t>
    </dgm:pt>
    <dgm:pt modelId="{715988E4-CB45-4768-A3CD-ED676EBFF11A}" type="pres">
      <dgm:prSet presAssocID="{D2FE068E-73E3-41AC-B470-E2804A64C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CC04C7-62C3-4A37-80A0-D9D94E54F7D1}" type="pres">
      <dgm:prSet presAssocID="{AC693FDA-F2F0-4D7D-B474-E9D53A54DC6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E4502-C271-4E15-A121-6D8981945854}" type="pres">
      <dgm:prSet presAssocID="{2C47C325-8A60-49D6-B89E-E2F340DA9253}" presName="spacer" presStyleCnt="0"/>
      <dgm:spPr/>
    </dgm:pt>
    <dgm:pt modelId="{7A358914-AAA3-4948-B67E-8A0125BF1EE3}" type="pres">
      <dgm:prSet presAssocID="{FA75D62C-801D-443A-98E8-C351223F892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137DC-CD88-4D74-8895-EB91B5D0E487}" type="pres">
      <dgm:prSet presAssocID="{4767EFD3-3FC8-40D4-AA0F-71937F168865}" presName="spacer" presStyleCnt="0"/>
      <dgm:spPr/>
    </dgm:pt>
    <dgm:pt modelId="{193CE5B1-279B-4456-87A2-FB13CEBFF82F}" type="pres">
      <dgm:prSet presAssocID="{FCCE612C-7C15-4375-BC9C-A7EEE3D3EA7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AA222-A284-473D-BEF1-05D449482DE2}" type="pres">
      <dgm:prSet presAssocID="{135618FB-7CFD-4E6D-B4D8-148323494513}" presName="spacer" presStyleCnt="0"/>
      <dgm:spPr/>
    </dgm:pt>
    <dgm:pt modelId="{9269F2D6-5921-4F87-A0E3-0DF7A9B189D4}" type="pres">
      <dgm:prSet presAssocID="{B8FFC9C1-56D4-4E09-A68E-A412A30125D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7042F2-34BA-48B0-A4F0-30CB6E6BA847}" srcId="{D2FE068E-73E3-41AC-B470-E2804A64CD37}" destId="{FA75D62C-801D-443A-98E8-C351223F892B}" srcOrd="1" destOrd="0" parTransId="{F499118A-0289-404A-8DDA-12B2190E5C39}" sibTransId="{4767EFD3-3FC8-40D4-AA0F-71937F168865}"/>
    <dgm:cxn modelId="{780C20ED-C769-4123-877C-3B3019BAC58D}" srcId="{D2FE068E-73E3-41AC-B470-E2804A64CD37}" destId="{FCCE612C-7C15-4375-BC9C-A7EEE3D3EA7A}" srcOrd="2" destOrd="0" parTransId="{C84F8E58-8D15-4645-9CBE-B85C46A4AF34}" sibTransId="{135618FB-7CFD-4E6D-B4D8-148323494513}"/>
    <dgm:cxn modelId="{743DD016-3E6D-40FD-82FF-7ABB256F0CF0}" type="presOf" srcId="{FA75D62C-801D-443A-98E8-C351223F892B}" destId="{7A358914-AAA3-4948-B67E-8A0125BF1EE3}" srcOrd="0" destOrd="0" presId="urn:microsoft.com/office/officeart/2005/8/layout/vList2"/>
    <dgm:cxn modelId="{2E8A1DF2-5EEF-4F09-BF9A-2CDC7E051F0D}" type="presOf" srcId="{D2FE068E-73E3-41AC-B470-E2804A64CD37}" destId="{715988E4-CB45-4768-A3CD-ED676EBFF11A}" srcOrd="0" destOrd="0" presId="urn:microsoft.com/office/officeart/2005/8/layout/vList2"/>
    <dgm:cxn modelId="{7CCCF268-7C70-4BE0-B244-D4DDB09FDD35}" srcId="{D2FE068E-73E3-41AC-B470-E2804A64CD37}" destId="{B8FFC9C1-56D4-4E09-A68E-A412A30125D6}" srcOrd="3" destOrd="0" parTransId="{3D22E95E-CF05-4AF7-AED5-A65B063796E2}" sibTransId="{01BCBDC0-EB20-4D4A-AF9D-9B0D5C452E44}"/>
    <dgm:cxn modelId="{AB2C7EA3-EC87-420B-AD08-F865197D74BC}" type="presOf" srcId="{B8FFC9C1-56D4-4E09-A68E-A412A30125D6}" destId="{9269F2D6-5921-4F87-A0E3-0DF7A9B189D4}" srcOrd="0" destOrd="0" presId="urn:microsoft.com/office/officeart/2005/8/layout/vList2"/>
    <dgm:cxn modelId="{F3246A66-D7F3-4C0D-A8E0-3BB3C3962EF9}" srcId="{D2FE068E-73E3-41AC-B470-E2804A64CD37}" destId="{AC693FDA-F2F0-4D7D-B474-E9D53A54DC65}" srcOrd="0" destOrd="0" parTransId="{BF03318A-BA81-478E-AC51-ED4198A50822}" sibTransId="{2C47C325-8A60-49D6-B89E-E2F340DA9253}"/>
    <dgm:cxn modelId="{46EB5359-7450-4008-B1C8-13BEFD187B03}" type="presOf" srcId="{FCCE612C-7C15-4375-BC9C-A7EEE3D3EA7A}" destId="{193CE5B1-279B-4456-87A2-FB13CEBFF82F}" srcOrd="0" destOrd="0" presId="urn:microsoft.com/office/officeart/2005/8/layout/vList2"/>
    <dgm:cxn modelId="{58AA6F0F-C96D-4295-B25E-76A7F5B744EB}" type="presOf" srcId="{AC693FDA-F2F0-4D7D-B474-E9D53A54DC65}" destId="{52CC04C7-62C3-4A37-80A0-D9D94E54F7D1}" srcOrd="0" destOrd="0" presId="urn:microsoft.com/office/officeart/2005/8/layout/vList2"/>
    <dgm:cxn modelId="{91A07F60-947E-4E68-ABF1-3EAEE5F27E87}" type="presParOf" srcId="{715988E4-CB45-4768-A3CD-ED676EBFF11A}" destId="{52CC04C7-62C3-4A37-80A0-D9D94E54F7D1}" srcOrd="0" destOrd="0" presId="urn:microsoft.com/office/officeart/2005/8/layout/vList2"/>
    <dgm:cxn modelId="{1CA0C423-9C37-45D1-A918-398B7BBF40AE}" type="presParOf" srcId="{715988E4-CB45-4768-A3CD-ED676EBFF11A}" destId="{4AAE4502-C271-4E15-A121-6D8981945854}" srcOrd="1" destOrd="0" presId="urn:microsoft.com/office/officeart/2005/8/layout/vList2"/>
    <dgm:cxn modelId="{250CE9A8-DCAC-418C-BB54-15E295DDBB69}" type="presParOf" srcId="{715988E4-CB45-4768-A3CD-ED676EBFF11A}" destId="{7A358914-AAA3-4948-B67E-8A0125BF1EE3}" srcOrd="2" destOrd="0" presId="urn:microsoft.com/office/officeart/2005/8/layout/vList2"/>
    <dgm:cxn modelId="{148489F3-6D21-4649-8F8F-5F7F0FB0F062}" type="presParOf" srcId="{715988E4-CB45-4768-A3CD-ED676EBFF11A}" destId="{DC5137DC-CD88-4D74-8895-EB91B5D0E487}" srcOrd="3" destOrd="0" presId="urn:microsoft.com/office/officeart/2005/8/layout/vList2"/>
    <dgm:cxn modelId="{6E9DE855-C5BF-42DD-8A73-FA17B367C442}" type="presParOf" srcId="{715988E4-CB45-4768-A3CD-ED676EBFF11A}" destId="{193CE5B1-279B-4456-87A2-FB13CEBFF82F}" srcOrd="4" destOrd="0" presId="urn:microsoft.com/office/officeart/2005/8/layout/vList2"/>
    <dgm:cxn modelId="{B448DCB6-E796-493D-A7B9-14B36B90022E}" type="presParOf" srcId="{715988E4-CB45-4768-A3CD-ED676EBFF11A}" destId="{9CFAA222-A284-473D-BEF1-05D449482DE2}" srcOrd="5" destOrd="0" presId="urn:microsoft.com/office/officeart/2005/8/layout/vList2"/>
    <dgm:cxn modelId="{C9A74F20-904D-48C9-B47F-9063835B4AF6}" type="presParOf" srcId="{715988E4-CB45-4768-A3CD-ED676EBFF11A}" destId="{9269F2D6-5921-4F87-A0E3-0DF7A9B189D4}" srcOrd="6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F95FB8-B421-444B-A3A8-51E0748A25C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E21B4F-A2C4-4A98-A531-A0308E39EC16}">
      <dgm:prSet phldrT="[Текст]" custT="1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9900"/>
              </a:solidFill>
            </a:rPr>
            <a:t>базовый/</a:t>
          </a:r>
        </a:p>
        <a:p>
          <a:r>
            <a:rPr lang="ru-RU" sz="2000" b="1" dirty="0" smtClean="0">
              <a:solidFill>
                <a:srgbClr val="009900"/>
              </a:solidFill>
            </a:rPr>
            <a:t>повышен-</a:t>
          </a:r>
        </a:p>
        <a:p>
          <a:r>
            <a:rPr lang="ru-RU" sz="2000" b="1" dirty="0" err="1" smtClean="0">
              <a:solidFill>
                <a:srgbClr val="009900"/>
              </a:solidFill>
            </a:rPr>
            <a:t>ный</a:t>
          </a:r>
          <a:r>
            <a:rPr lang="ru-RU" sz="2000" b="1" dirty="0" smtClean="0">
              <a:solidFill>
                <a:srgbClr val="009900"/>
              </a:solidFill>
            </a:rPr>
            <a:t> уровень</a:t>
          </a:r>
          <a:endParaRPr lang="ru-RU" sz="2000" b="1" dirty="0">
            <a:solidFill>
              <a:srgbClr val="009900"/>
            </a:solidFill>
          </a:endParaRPr>
        </a:p>
      </dgm:t>
    </dgm:pt>
    <dgm:pt modelId="{F3607303-C5F4-4479-9174-DA19B4BA635F}" type="parTrans" cxnId="{5CE92BBD-BD3C-4FE6-8F98-AA71E67681B2}">
      <dgm:prSet/>
      <dgm:spPr/>
      <dgm:t>
        <a:bodyPr/>
        <a:lstStyle/>
        <a:p>
          <a:endParaRPr lang="ru-RU"/>
        </a:p>
      </dgm:t>
    </dgm:pt>
    <dgm:pt modelId="{F355B856-A88E-4637-BEA1-8E145F2E1283}" type="sibTrans" cxnId="{5CE92BBD-BD3C-4FE6-8F98-AA71E67681B2}">
      <dgm:prSet/>
      <dgm:spPr/>
      <dgm:t>
        <a:bodyPr/>
        <a:lstStyle/>
        <a:p>
          <a:endParaRPr lang="ru-RU"/>
        </a:p>
      </dgm:t>
    </dgm:pt>
    <dgm:pt modelId="{07A2E676-90BD-45B4-ADA2-8878F5E56B8C}">
      <dgm:prSet phldrT="[Текст]" custT="1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9900"/>
              </a:solidFill>
            </a:rPr>
            <a:t>предмет</a:t>
          </a:r>
          <a:endParaRPr lang="ru-RU" sz="1800" b="1" dirty="0">
            <a:solidFill>
              <a:srgbClr val="009900"/>
            </a:solidFill>
          </a:endParaRPr>
        </a:p>
      </dgm:t>
    </dgm:pt>
    <dgm:pt modelId="{059544BB-CB2A-463D-8F92-BDF2A2EFB115}" type="parTrans" cxnId="{57358C5F-D1D0-4626-AF0A-11A5583F3CC6}">
      <dgm:prSet/>
      <dgm:spPr>
        <a:solidFill>
          <a:srgbClr val="66FF66"/>
        </a:solidFill>
        <a:ln>
          <a:solidFill>
            <a:srgbClr val="66FF66"/>
          </a:solidFill>
        </a:ln>
      </dgm:spPr>
      <dgm:t>
        <a:bodyPr/>
        <a:lstStyle/>
        <a:p>
          <a:endParaRPr lang="ru-RU"/>
        </a:p>
      </dgm:t>
    </dgm:pt>
    <dgm:pt modelId="{3A62CFD4-90A4-4EA0-B796-E295F2ABFA88}" type="sibTrans" cxnId="{57358C5F-D1D0-4626-AF0A-11A5583F3CC6}">
      <dgm:prSet/>
      <dgm:spPr/>
      <dgm:t>
        <a:bodyPr/>
        <a:lstStyle/>
        <a:p>
          <a:endParaRPr lang="ru-RU"/>
        </a:p>
      </dgm:t>
    </dgm:pt>
    <dgm:pt modelId="{B71E52BF-CB86-4441-BB06-84AE39557B9D}">
      <dgm:prSet phldrT="[Текст]" custT="1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9900"/>
              </a:solidFill>
            </a:rPr>
            <a:t>раздел программы</a:t>
          </a:r>
          <a:endParaRPr lang="ru-RU" sz="1800" b="1" dirty="0">
            <a:solidFill>
              <a:srgbClr val="009900"/>
            </a:solidFill>
          </a:endParaRPr>
        </a:p>
      </dgm:t>
    </dgm:pt>
    <dgm:pt modelId="{CDB7921D-9C1D-46C9-B14D-63F269F4577E}" type="parTrans" cxnId="{7722BCBD-29AD-4EEE-A562-A20C08CBC442}">
      <dgm:prSet/>
      <dgm:spPr>
        <a:solidFill>
          <a:srgbClr val="66FF66"/>
        </a:solidFill>
        <a:ln>
          <a:solidFill>
            <a:srgbClr val="66FF66"/>
          </a:solidFill>
        </a:ln>
      </dgm:spPr>
      <dgm:t>
        <a:bodyPr/>
        <a:lstStyle/>
        <a:p>
          <a:endParaRPr lang="ru-RU"/>
        </a:p>
      </dgm:t>
    </dgm:pt>
    <dgm:pt modelId="{BF9D51FA-56C5-4ACC-AE00-E8C768123F62}" type="sibTrans" cxnId="{7722BCBD-29AD-4EEE-A562-A20C08CBC442}">
      <dgm:prSet/>
      <dgm:spPr/>
      <dgm:t>
        <a:bodyPr/>
        <a:lstStyle/>
        <a:p>
          <a:endParaRPr lang="ru-RU"/>
        </a:p>
      </dgm:t>
    </dgm:pt>
    <dgm:pt modelId="{0288D9DB-05AA-4726-8682-C9792B9EA747}">
      <dgm:prSet phldrT="[Текст]" custT="1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9900"/>
              </a:solidFill>
            </a:rPr>
            <a:t>планируемые результаты обучения</a:t>
          </a:r>
          <a:endParaRPr lang="ru-RU" sz="1800" b="1" dirty="0">
            <a:solidFill>
              <a:srgbClr val="009900"/>
            </a:solidFill>
          </a:endParaRPr>
        </a:p>
      </dgm:t>
    </dgm:pt>
    <dgm:pt modelId="{F98802A0-EFAE-4879-BD7F-080BF0EDA84D}" type="parTrans" cxnId="{B1FCC342-B83A-4EF0-9D85-5DD9BE861600}">
      <dgm:prSet/>
      <dgm:spPr>
        <a:solidFill>
          <a:srgbClr val="66FF66"/>
        </a:solidFill>
        <a:ln>
          <a:solidFill>
            <a:srgbClr val="66FF66"/>
          </a:solidFill>
        </a:ln>
      </dgm:spPr>
      <dgm:t>
        <a:bodyPr/>
        <a:lstStyle/>
        <a:p>
          <a:endParaRPr lang="ru-RU"/>
        </a:p>
      </dgm:t>
    </dgm:pt>
    <dgm:pt modelId="{2DCB4514-2028-4BEF-9A0F-85F7B9F15B76}" type="sibTrans" cxnId="{B1FCC342-B83A-4EF0-9D85-5DD9BE861600}">
      <dgm:prSet/>
      <dgm:spPr/>
      <dgm:t>
        <a:bodyPr/>
        <a:lstStyle/>
        <a:p>
          <a:endParaRPr lang="ru-RU"/>
        </a:p>
      </dgm:t>
    </dgm:pt>
    <dgm:pt modelId="{28AD0049-6467-4692-9BCB-EC9F1157B522}">
      <dgm:prSet phldrT="[Текст]" custT="1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9900"/>
              </a:solidFill>
            </a:rPr>
            <a:t>критерии оценивания</a:t>
          </a:r>
          <a:endParaRPr lang="ru-RU" sz="1800" b="1" dirty="0">
            <a:solidFill>
              <a:srgbClr val="009900"/>
            </a:solidFill>
          </a:endParaRPr>
        </a:p>
      </dgm:t>
    </dgm:pt>
    <dgm:pt modelId="{3E898E49-BCFD-4326-BD8C-A067675A7B87}" type="parTrans" cxnId="{E543B520-58C6-4458-AA6C-B0522547C3AE}">
      <dgm:prSet/>
      <dgm:spPr>
        <a:solidFill>
          <a:srgbClr val="66FF66"/>
        </a:solidFill>
        <a:ln>
          <a:solidFill>
            <a:srgbClr val="66FF66"/>
          </a:solidFill>
        </a:ln>
      </dgm:spPr>
      <dgm:t>
        <a:bodyPr/>
        <a:lstStyle/>
        <a:p>
          <a:endParaRPr lang="ru-RU"/>
        </a:p>
      </dgm:t>
    </dgm:pt>
    <dgm:pt modelId="{16ECDC12-76A7-48FD-9E09-931FA3E35C70}" type="sibTrans" cxnId="{E543B520-58C6-4458-AA6C-B0522547C3AE}">
      <dgm:prSet/>
      <dgm:spPr/>
      <dgm:t>
        <a:bodyPr/>
        <a:lstStyle/>
        <a:p>
          <a:endParaRPr lang="ru-RU"/>
        </a:p>
      </dgm:t>
    </dgm:pt>
    <dgm:pt modelId="{9198D1B0-E277-42DC-8C0C-3C78DD94628C}">
      <dgm:prSet phldrT="[Текст]" custT="1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9900"/>
              </a:solidFill>
            </a:rPr>
            <a:t>примечания</a:t>
          </a:r>
          <a:endParaRPr lang="ru-RU" sz="1800" b="1" dirty="0">
            <a:solidFill>
              <a:srgbClr val="009900"/>
            </a:solidFill>
          </a:endParaRPr>
        </a:p>
      </dgm:t>
    </dgm:pt>
    <dgm:pt modelId="{ED3C5A18-8277-49F5-84F7-D1101D9DE41C}" type="parTrans" cxnId="{B1F8ABED-6FA8-4C5F-9684-730319B75106}">
      <dgm:prSet/>
      <dgm:spPr>
        <a:solidFill>
          <a:srgbClr val="66FF66"/>
        </a:solidFill>
        <a:ln>
          <a:solidFill>
            <a:srgbClr val="66FF66"/>
          </a:solidFill>
        </a:ln>
      </dgm:spPr>
      <dgm:t>
        <a:bodyPr/>
        <a:lstStyle/>
        <a:p>
          <a:endParaRPr lang="ru-RU"/>
        </a:p>
      </dgm:t>
    </dgm:pt>
    <dgm:pt modelId="{F41646C1-BFAD-41A3-BE9F-63F43E48F9DB}" type="sibTrans" cxnId="{B1F8ABED-6FA8-4C5F-9684-730319B75106}">
      <dgm:prSet/>
      <dgm:spPr/>
      <dgm:t>
        <a:bodyPr/>
        <a:lstStyle/>
        <a:p>
          <a:endParaRPr lang="ru-RU"/>
        </a:p>
      </dgm:t>
    </dgm:pt>
    <dgm:pt modelId="{530B30EE-F28F-4450-AA33-FE8912871799}" type="pres">
      <dgm:prSet presAssocID="{A6F95FB8-B421-444B-A3A8-51E0748A25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A7828E-53E3-4149-B5D1-45EA125FEE22}" type="pres">
      <dgm:prSet presAssocID="{16E21B4F-A2C4-4A98-A531-A0308E39EC16}" presName="centerShape" presStyleLbl="node0" presStyleIdx="0" presStyleCnt="1" custScaleX="124467" custScaleY="125310"/>
      <dgm:spPr/>
      <dgm:t>
        <a:bodyPr/>
        <a:lstStyle/>
        <a:p>
          <a:endParaRPr lang="ru-RU"/>
        </a:p>
      </dgm:t>
    </dgm:pt>
    <dgm:pt modelId="{ED1C7B60-FD38-4B9A-BEF9-581C597329B0}" type="pres">
      <dgm:prSet presAssocID="{059544BB-CB2A-463D-8F92-BDF2A2EFB115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431353FE-5B90-435D-B0DA-9629D8B090C5}" type="pres">
      <dgm:prSet presAssocID="{07A2E676-90BD-45B4-ADA2-8878F5E56B8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09364-E4C8-4CE8-8327-8B7FEE6756A5}" type="pres">
      <dgm:prSet presAssocID="{CDB7921D-9C1D-46C9-B14D-63F269F4577E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7EB72137-7414-4427-A504-E26E2E69954C}" type="pres">
      <dgm:prSet presAssocID="{B71E52BF-CB86-4441-BB06-84AE39557B9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17A2D-0A40-4BFD-BB47-89000B54D045}" type="pres">
      <dgm:prSet presAssocID="{F98802A0-EFAE-4879-BD7F-080BF0EDA84D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A81DE0E3-8376-44C6-BFD5-155AEDA4ACB4}" type="pres">
      <dgm:prSet presAssocID="{0288D9DB-05AA-4726-8682-C9792B9EA747}" presName="node" presStyleLbl="node1" presStyleIdx="2" presStyleCnt="5" custScaleX="108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A9CA7-A32F-4EDC-B5E6-E93058C5D6FF}" type="pres">
      <dgm:prSet presAssocID="{3E898E49-BCFD-4326-BD8C-A067675A7B87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4296C4FD-6096-4545-AA6A-370964BB7867}" type="pres">
      <dgm:prSet presAssocID="{28AD0049-6467-4692-9BCB-EC9F1157B52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3E1AA-AF74-4BCA-8DF2-21CE517896CE}" type="pres">
      <dgm:prSet presAssocID="{ED3C5A18-8277-49F5-84F7-D1101D9DE41C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6E277029-C855-4B21-8EA3-1F49593E48E4}" type="pres">
      <dgm:prSet presAssocID="{9198D1B0-E277-42DC-8C0C-3C78DD94628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E92BBD-BD3C-4FE6-8F98-AA71E67681B2}" srcId="{A6F95FB8-B421-444B-A3A8-51E0748A25C4}" destId="{16E21B4F-A2C4-4A98-A531-A0308E39EC16}" srcOrd="0" destOrd="0" parTransId="{F3607303-C5F4-4479-9174-DA19B4BA635F}" sibTransId="{F355B856-A88E-4637-BEA1-8E145F2E1283}"/>
    <dgm:cxn modelId="{E543B520-58C6-4458-AA6C-B0522547C3AE}" srcId="{16E21B4F-A2C4-4A98-A531-A0308E39EC16}" destId="{28AD0049-6467-4692-9BCB-EC9F1157B522}" srcOrd="3" destOrd="0" parTransId="{3E898E49-BCFD-4326-BD8C-A067675A7B87}" sibTransId="{16ECDC12-76A7-48FD-9E09-931FA3E35C70}"/>
    <dgm:cxn modelId="{510C4929-B719-4429-90F8-368CFA1B2010}" type="presOf" srcId="{059544BB-CB2A-463D-8F92-BDF2A2EFB115}" destId="{ED1C7B60-FD38-4B9A-BEF9-581C597329B0}" srcOrd="0" destOrd="0" presId="urn:microsoft.com/office/officeart/2005/8/layout/radial4"/>
    <dgm:cxn modelId="{D43C43FE-48E6-4846-984F-F1615FDE62CC}" type="presOf" srcId="{A6F95FB8-B421-444B-A3A8-51E0748A25C4}" destId="{530B30EE-F28F-4450-AA33-FE8912871799}" srcOrd="0" destOrd="0" presId="urn:microsoft.com/office/officeart/2005/8/layout/radial4"/>
    <dgm:cxn modelId="{57358C5F-D1D0-4626-AF0A-11A5583F3CC6}" srcId="{16E21B4F-A2C4-4A98-A531-A0308E39EC16}" destId="{07A2E676-90BD-45B4-ADA2-8878F5E56B8C}" srcOrd="0" destOrd="0" parTransId="{059544BB-CB2A-463D-8F92-BDF2A2EFB115}" sibTransId="{3A62CFD4-90A4-4EA0-B796-E295F2ABFA88}"/>
    <dgm:cxn modelId="{05D33E12-C5CC-43ED-92F5-B564D8C41F6C}" type="presOf" srcId="{3E898E49-BCFD-4326-BD8C-A067675A7B87}" destId="{3EBA9CA7-A32F-4EDC-B5E6-E93058C5D6FF}" srcOrd="0" destOrd="0" presId="urn:microsoft.com/office/officeart/2005/8/layout/radial4"/>
    <dgm:cxn modelId="{B1F8ABED-6FA8-4C5F-9684-730319B75106}" srcId="{16E21B4F-A2C4-4A98-A531-A0308E39EC16}" destId="{9198D1B0-E277-42DC-8C0C-3C78DD94628C}" srcOrd="4" destOrd="0" parTransId="{ED3C5A18-8277-49F5-84F7-D1101D9DE41C}" sibTransId="{F41646C1-BFAD-41A3-BE9F-63F43E48F9DB}"/>
    <dgm:cxn modelId="{57E19C17-38A8-42A2-8777-A717AE66A143}" type="presOf" srcId="{07A2E676-90BD-45B4-ADA2-8878F5E56B8C}" destId="{431353FE-5B90-435D-B0DA-9629D8B090C5}" srcOrd="0" destOrd="0" presId="urn:microsoft.com/office/officeart/2005/8/layout/radial4"/>
    <dgm:cxn modelId="{B1FCC342-B83A-4EF0-9D85-5DD9BE861600}" srcId="{16E21B4F-A2C4-4A98-A531-A0308E39EC16}" destId="{0288D9DB-05AA-4726-8682-C9792B9EA747}" srcOrd="2" destOrd="0" parTransId="{F98802A0-EFAE-4879-BD7F-080BF0EDA84D}" sibTransId="{2DCB4514-2028-4BEF-9A0F-85F7B9F15B76}"/>
    <dgm:cxn modelId="{446C21A8-27F8-44F4-AD94-32F02D10D074}" type="presOf" srcId="{0288D9DB-05AA-4726-8682-C9792B9EA747}" destId="{A81DE0E3-8376-44C6-BFD5-155AEDA4ACB4}" srcOrd="0" destOrd="0" presId="urn:microsoft.com/office/officeart/2005/8/layout/radial4"/>
    <dgm:cxn modelId="{7722BCBD-29AD-4EEE-A562-A20C08CBC442}" srcId="{16E21B4F-A2C4-4A98-A531-A0308E39EC16}" destId="{B71E52BF-CB86-4441-BB06-84AE39557B9D}" srcOrd="1" destOrd="0" parTransId="{CDB7921D-9C1D-46C9-B14D-63F269F4577E}" sibTransId="{BF9D51FA-56C5-4ACC-AE00-E8C768123F62}"/>
    <dgm:cxn modelId="{42D074CB-A2EE-4FBD-8DAB-D0EF17957B53}" type="presOf" srcId="{28AD0049-6467-4692-9BCB-EC9F1157B522}" destId="{4296C4FD-6096-4545-AA6A-370964BB7867}" srcOrd="0" destOrd="0" presId="urn:microsoft.com/office/officeart/2005/8/layout/radial4"/>
    <dgm:cxn modelId="{32BF1C3F-3AAA-4D2D-A660-FDC67555A490}" type="presOf" srcId="{F98802A0-EFAE-4879-BD7F-080BF0EDA84D}" destId="{45C17A2D-0A40-4BFD-BB47-89000B54D045}" srcOrd="0" destOrd="0" presId="urn:microsoft.com/office/officeart/2005/8/layout/radial4"/>
    <dgm:cxn modelId="{5A3A3F91-E8BC-43F6-9686-40128CB8E511}" type="presOf" srcId="{CDB7921D-9C1D-46C9-B14D-63F269F4577E}" destId="{76B09364-E4C8-4CE8-8327-8B7FEE6756A5}" srcOrd="0" destOrd="0" presId="urn:microsoft.com/office/officeart/2005/8/layout/radial4"/>
    <dgm:cxn modelId="{5B12CB96-699E-4B53-A4BD-88D375F3CD25}" type="presOf" srcId="{9198D1B0-E277-42DC-8C0C-3C78DD94628C}" destId="{6E277029-C855-4B21-8EA3-1F49593E48E4}" srcOrd="0" destOrd="0" presId="urn:microsoft.com/office/officeart/2005/8/layout/radial4"/>
    <dgm:cxn modelId="{78A275EF-5BA4-402A-8CDB-DFB17A5F3792}" type="presOf" srcId="{B71E52BF-CB86-4441-BB06-84AE39557B9D}" destId="{7EB72137-7414-4427-A504-E26E2E69954C}" srcOrd="0" destOrd="0" presId="urn:microsoft.com/office/officeart/2005/8/layout/radial4"/>
    <dgm:cxn modelId="{0ED3BBDB-B17D-4061-B4AE-3B53FFAE4EBB}" type="presOf" srcId="{ED3C5A18-8277-49F5-84F7-D1101D9DE41C}" destId="{C963E1AA-AF74-4BCA-8DF2-21CE517896CE}" srcOrd="0" destOrd="0" presId="urn:microsoft.com/office/officeart/2005/8/layout/radial4"/>
    <dgm:cxn modelId="{86F4B2E5-7594-457E-B27F-72F15227251F}" type="presOf" srcId="{16E21B4F-A2C4-4A98-A531-A0308E39EC16}" destId="{2CA7828E-53E3-4149-B5D1-45EA125FEE22}" srcOrd="0" destOrd="0" presId="urn:microsoft.com/office/officeart/2005/8/layout/radial4"/>
    <dgm:cxn modelId="{2D706DDE-504D-488B-B21C-773DAC25344C}" type="presParOf" srcId="{530B30EE-F28F-4450-AA33-FE8912871799}" destId="{2CA7828E-53E3-4149-B5D1-45EA125FEE22}" srcOrd="0" destOrd="0" presId="urn:microsoft.com/office/officeart/2005/8/layout/radial4"/>
    <dgm:cxn modelId="{517F44B8-C94C-4BBA-AC96-FE57EF3169C2}" type="presParOf" srcId="{530B30EE-F28F-4450-AA33-FE8912871799}" destId="{ED1C7B60-FD38-4B9A-BEF9-581C597329B0}" srcOrd="1" destOrd="0" presId="urn:microsoft.com/office/officeart/2005/8/layout/radial4"/>
    <dgm:cxn modelId="{535D17A7-2EEA-4A63-A35E-7132D44C5A33}" type="presParOf" srcId="{530B30EE-F28F-4450-AA33-FE8912871799}" destId="{431353FE-5B90-435D-B0DA-9629D8B090C5}" srcOrd="2" destOrd="0" presId="urn:microsoft.com/office/officeart/2005/8/layout/radial4"/>
    <dgm:cxn modelId="{44B077F4-1E6C-4F84-AA5B-991B5E68B938}" type="presParOf" srcId="{530B30EE-F28F-4450-AA33-FE8912871799}" destId="{76B09364-E4C8-4CE8-8327-8B7FEE6756A5}" srcOrd="3" destOrd="0" presId="urn:microsoft.com/office/officeart/2005/8/layout/radial4"/>
    <dgm:cxn modelId="{0D0901C8-570C-492F-880D-2D3A748A0B82}" type="presParOf" srcId="{530B30EE-F28F-4450-AA33-FE8912871799}" destId="{7EB72137-7414-4427-A504-E26E2E69954C}" srcOrd="4" destOrd="0" presId="urn:microsoft.com/office/officeart/2005/8/layout/radial4"/>
    <dgm:cxn modelId="{2D0B08A5-BEE5-4F27-85ED-304BEE14DB46}" type="presParOf" srcId="{530B30EE-F28F-4450-AA33-FE8912871799}" destId="{45C17A2D-0A40-4BFD-BB47-89000B54D045}" srcOrd="5" destOrd="0" presId="urn:microsoft.com/office/officeart/2005/8/layout/radial4"/>
    <dgm:cxn modelId="{2FA5EB22-5985-40BF-8C78-CB6E1132C607}" type="presParOf" srcId="{530B30EE-F28F-4450-AA33-FE8912871799}" destId="{A81DE0E3-8376-44C6-BFD5-155AEDA4ACB4}" srcOrd="6" destOrd="0" presId="urn:microsoft.com/office/officeart/2005/8/layout/radial4"/>
    <dgm:cxn modelId="{92E06EB8-8C11-4851-8FE0-0D5AD2F1226A}" type="presParOf" srcId="{530B30EE-F28F-4450-AA33-FE8912871799}" destId="{3EBA9CA7-A32F-4EDC-B5E6-E93058C5D6FF}" srcOrd="7" destOrd="0" presId="urn:microsoft.com/office/officeart/2005/8/layout/radial4"/>
    <dgm:cxn modelId="{4DC611F1-D73A-4A63-B5B4-9606DA16BC6D}" type="presParOf" srcId="{530B30EE-F28F-4450-AA33-FE8912871799}" destId="{4296C4FD-6096-4545-AA6A-370964BB7867}" srcOrd="8" destOrd="0" presId="urn:microsoft.com/office/officeart/2005/8/layout/radial4"/>
    <dgm:cxn modelId="{9847CB54-24A3-4227-8773-51E463D6F0CF}" type="presParOf" srcId="{530B30EE-F28F-4450-AA33-FE8912871799}" destId="{C963E1AA-AF74-4BCA-8DF2-21CE517896CE}" srcOrd="9" destOrd="0" presId="urn:microsoft.com/office/officeart/2005/8/layout/radial4"/>
    <dgm:cxn modelId="{C13FF91C-1E7F-4E6A-B314-886501D524CB}" type="presParOf" srcId="{530B30EE-F28F-4450-AA33-FE8912871799}" destId="{6E277029-C855-4B21-8EA3-1F49593E48E4}" srcOrd="10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nkov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hyperlink" Target="http://images.yandex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4.xml"/><Relationship Id="rId7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5.xml"/><Relationship Id="rId9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85852" y="2285992"/>
            <a:ext cx="59293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Комплексная интегрированная работа </a:t>
            </a:r>
          </a:p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в 1 классе</a:t>
            </a:r>
          </a:p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(система Л. В. Занкова)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571612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Муниципальное казенное общеобразовательное учреждение Лицей №9 города Слободского Кировской области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5000636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Шешукова Лариса Александровна, учитель начальных </a:t>
            </a:r>
            <a:r>
              <a:rPr lang="ru-RU" b="1" dirty="0" smtClean="0"/>
              <a:t>классов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6143644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Слободской, </a:t>
            </a:r>
            <a:r>
              <a:rPr lang="ru-RU" b="1" dirty="0" smtClean="0"/>
              <a:t>201</a:t>
            </a:r>
            <a:r>
              <a:rPr lang="en-US" b="1" dirty="0" smtClean="0"/>
              <a:t>4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157161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Математика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357430"/>
            <a:ext cx="750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11. *Внимательно прочитай условие.</a:t>
            </a:r>
          </a:p>
          <a:p>
            <a:r>
              <a:rPr lang="ru-RU" b="1" dirty="0" smtClean="0"/>
              <a:t>«За день в магазине продали 5 санок и 4 пары лыж».</a:t>
            </a:r>
          </a:p>
          <a:p>
            <a:r>
              <a:rPr lang="ru-RU" b="1" dirty="0" smtClean="0"/>
              <a:t>Какой вопрос можно поставить к этому условию? Отметь </a:t>
            </a:r>
            <a:r>
              <a:rPr lang="ru-RU" b="1" dirty="0" err="1" smtClean="0"/>
              <a:t>√</a:t>
            </a:r>
            <a:r>
              <a:rPr lang="ru-RU" b="1" dirty="0" smtClean="0"/>
              <a:t> подходящий ответ.</a:t>
            </a:r>
          </a:p>
          <a:p>
            <a:pPr lvl="0"/>
            <a:r>
              <a:rPr lang="ru-RU" b="1" dirty="0" smtClean="0"/>
              <a:t>Сколько всего санок продали за день в магазине?</a:t>
            </a:r>
          </a:p>
          <a:p>
            <a:pPr lvl="0"/>
            <a:r>
              <a:rPr lang="ru-RU" b="1" dirty="0" smtClean="0"/>
              <a:t>Сколько всего лыж продали за день в магазине?</a:t>
            </a:r>
          </a:p>
          <a:p>
            <a:pPr lvl="0"/>
            <a:r>
              <a:rPr lang="ru-RU" b="1" dirty="0" smtClean="0"/>
              <a:t>Сколько всего санок и лыж продали за день в магазине?</a:t>
            </a:r>
          </a:p>
          <a:p>
            <a:r>
              <a:rPr lang="ru-RU" b="1" dirty="0" smtClean="0"/>
              <a:t>         </a:t>
            </a:r>
          </a:p>
          <a:p>
            <a:r>
              <a:rPr lang="ru-RU" b="1" dirty="0" smtClean="0"/>
              <a:t>Запиши решение к получившейся задаче.</a:t>
            </a:r>
          </a:p>
          <a:p>
            <a:r>
              <a:rPr lang="ru-RU" b="1" dirty="0" smtClean="0"/>
              <a:t> ________________________________________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571876"/>
            <a:ext cx="214314" cy="14287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857628"/>
            <a:ext cx="214314" cy="14287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143380"/>
            <a:ext cx="214314" cy="14287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3" action="ppaction://hlinksldjump" highlightClick="1"/>
          </p:cNvPr>
          <p:cNvSpPr/>
          <p:nvPr/>
        </p:nvSpPr>
        <p:spPr>
          <a:xfrm>
            <a:off x="8501090" y="6000768"/>
            <a:ext cx="428628" cy="500066"/>
          </a:xfrm>
          <a:prstGeom prst="actionButtonReturn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www.zankov.ru/images/photos/4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000132" cy="13043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8921037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57161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Окружающий  мир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2143116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12. О каком времени года говорится в тексте? Отметь </a:t>
            </a:r>
            <a:r>
              <a:rPr lang="ru-RU" b="1" dirty="0" err="1" smtClean="0"/>
              <a:t>√</a:t>
            </a:r>
            <a:r>
              <a:rPr lang="ru-RU" b="1" dirty="0" smtClean="0"/>
              <a:t> подходящий ответ:</a:t>
            </a:r>
          </a:p>
          <a:p>
            <a:pPr lvl="0"/>
            <a:r>
              <a:rPr lang="ru-RU" b="1" dirty="0" smtClean="0"/>
              <a:t>о весне;</a:t>
            </a:r>
          </a:p>
          <a:p>
            <a:pPr lvl="0"/>
            <a:r>
              <a:rPr lang="ru-RU" b="1" dirty="0" smtClean="0"/>
              <a:t>о лете;</a:t>
            </a:r>
          </a:p>
          <a:p>
            <a:pPr lvl="0"/>
            <a:r>
              <a:rPr lang="ru-RU" b="1" dirty="0" smtClean="0"/>
              <a:t>об осени;</a:t>
            </a:r>
          </a:p>
          <a:p>
            <a:pPr lvl="0"/>
            <a:r>
              <a:rPr lang="ru-RU" b="1" dirty="0" smtClean="0"/>
              <a:t>о зиме.</a:t>
            </a:r>
          </a:p>
          <a:p>
            <a:r>
              <a:rPr lang="ru-RU" b="1" dirty="0" smtClean="0"/>
              <a:t>       </a:t>
            </a:r>
            <a:r>
              <a:rPr lang="ru-RU" b="1" dirty="0" smtClean="0"/>
              <a:t>В какую группу можно отнести каждый нарисованный объект? Соедини линией.</a:t>
            </a:r>
          </a:p>
          <a:p>
            <a:r>
              <a:rPr lang="ru-RU" b="1" dirty="0" smtClean="0"/>
              <a:t> 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97203" y="2786082"/>
            <a:ext cx="214314" cy="14287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7203" y="2500330"/>
            <a:ext cx="214314" cy="14287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97203" y="3071834"/>
            <a:ext cx="214314" cy="14287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97203" y="3357586"/>
            <a:ext cx="214314" cy="14287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285852" y="4286256"/>
            <a:ext cx="2689225" cy="3698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объекты природы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214810" y="4286256"/>
            <a:ext cx="2913062" cy="3698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предметы, сделанные человеком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79" name="Рисунок 5" descr="C:\Documents and Settings\Admin\Рабочий стол\Новая папка\10573z9J9s58169YaHNYY1BK1G58TeU.jpg"/>
          <p:cNvPicPr>
            <a:picLocks noChangeAspect="1" noChangeArrowheads="1"/>
          </p:cNvPicPr>
          <p:nvPr/>
        </p:nvPicPr>
        <p:blipFill>
          <a:blip r:embed="rId3" cstate="print"/>
          <a:srcRect r="42805"/>
          <a:stretch>
            <a:fillRect/>
          </a:stretch>
        </p:blipFill>
        <p:spPr bwMode="auto">
          <a:xfrm>
            <a:off x="3571868" y="4857760"/>
            <a:ext cx="971550" cy="962025"/>
          </a:xfrm>
          <a:prstGeom prst="rect">
            <a:avLst/>
          </a:prstGeom>
          <a:noFill/>
          <a:ln w="3175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11280" name="Рисунок 7" descr="C:\Documents and Settings\Admin\Рабочий стол\Новая папка\2199027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857760"/>
            <a:ext cx="936625" cy="1011238"/>
          </a:xfrm>
          <a:prstGeom prst="rect">
            <a:avLst/>
          </a:prstGeom>
          <a:noFill/>
          <a:ln w="3175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11281" name="Рисунок 8" descr="C:\Documents and Settings\Admin\Рабочий стол\Новая папка\Молодой-человек-с-тепловы_4ac5d15fd9e97-p.gif"/>
          <p:cNvPicPr>
            <a:picLocks noChangeAspect="1" noChangeArrowheads="1"/>
          </p:cNvPicPr>
          <p:nvPr/>
        </p:nvPicPr>
        <p:blipFill>
          <a:blip r:embed="rId5"/>
          <a:srcRect r="52142" b="61563"/>
          <a:stretch>
            <a:fillRect/>
          </a:stretch>
        </p:blipFill>
        <p:spPr bwMode="auto">
          <a:xfrm>
            <a:off x="5072066" y="5429264"/>
            <a:ext cx="954087" cy="960438"/>
          </a:xfrm>
          <a:prstGeom prst="rect">
            <a:avLst/>
          </a:prstGeom>
          <a:noFill/>
          <a:ln w="3175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11282" name="Picture 18" descr="snowman-coloring-pages-free-printable-i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5429264"/>
            <a:ext cx="965200" cy="1000125"/>
          </a:xfrm>
          <a:prstGeom prst="rect">
            <a:avLst/>
          </a:prstGeom>
          <a:noFill/>
          <a:ln w="3175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11283" name="Рисунок 4" descr="C:\Documents and Settings\Admin\Рабочий стол\Новая папка\01a-nieve-t11299.jpg"/>
          <p:cNvPicPr>
            <a:picLocks noChangeAspect="1" noChangeArrowheads="1"/>
          </p:cNvPicPr>
          <p:nvPr/>
        </p:nvPicPr>
        <p:blipFill>
          <a:blip r:embed="rId7" cstate="print"/>
          <a:srcRect t="17839" b="13455"/>
          <a:stretch>
            <a:fillRect/>
          </a:stretch>
        </p:blipFill>
        <p:spPr bwMode="auto">
          <a:xfrm>
            <a:off x="928662" y="4857760"/>
            <a:ext cx="1030288" cy="990600"/>
          </a:xfrm>
          <a:prstGeom prst="rect">
            <a:avLst/>
          </a:prstGeom>
          <a:noFill/>
          <a:ln w="3175">
            <a:solidFill>
              <a:srgbClr val="009900"/>
            </a:solidFill>
            <a:miter lim="800000"/>
            <a:headEnd/>
            <a:tailEnd/>
          </a:ln>
          <a:effectLst/>
        </p:spPr>
      </p:pic>
      <p:sp>
        <p:nvSpPr>
          <p:cNvPr id="28" name="Управляющая кнопка: возврат 27">
            <a:hlinkClick r:id="rId8" action="ppaction://hlinksldjump" highlightClick="1"/>
          </p:cNvPr>
          <p:cNvSpPr/>
          <p:nvPr/>
        </p:nvSpPr>
        <p:spPr>
          <a:xfrm>
            <a:off x="8501090" y="6072206"/>
            <a:ext cx="428628" cy="500066"/>
          </a:xfrm>
          <a:prstGeom prst="actionButtonReturn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4" descr="http://www.zankov.ru/images/photos/48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214291"/>
            <a:ext cx="1029436" cy="1285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501090" y="6143644"/>
            <a:ext cx="428628" cy="428628"/>
          </a:xfrm>
          <a:prstGeom prst="actionButtonForwardNext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858148" y="6143644"/>
            <a:ext cx="428628" cy="428628"/>
          </a:xfrm>
          <a:prstGeom prst="actionButtonBackPrevious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571612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Общие рекомендации по проведению и оцениванию комплексной работы.</a:t>
            </a:r>
            <a:endParaRPr lang="ru-RU" sz="3600" b="1" dirty="0">
              <a:solidFill>
                <a:srgbClr val="009900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642910" y="2754322"/>
          <a:ext cx="7072362" cy="3675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graphicFrame>
        <p:nvGraphicFramePr>
          <p:cNvPr id="7" name="Схема 6"/>
          <p:cNvGraphicFramePr/>
          <p:nvPr/>
        </p:nvGraphicFramePr>
        <p:xfrm>
          <a:off x="357158" y="1643050"/>
          <a:ext cx="8001056" cy="5023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01090" y="6143644"/>
            <a:ext cx="428628" cy="428628"/>
          </a:xfrm>
          <a:prstGeom prst="actionButtonForwardNext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858148" y="6143644"/>
            <a:ext cx="428628" cy="428628"/>
          </a:xfrm>
          <a:prstGeom prst="actionButtonBackPrevious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501090" y="6072206"/>
            <a:ext cx="428628" cy="500066"/>
          </a:xfrm>
          <a:prstGeom prst="actionButtonReturn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357158" y="1857364"/>
          <a:ext cx="8072494" cy="449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1571612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Интерпретация результатов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501090" y="6072206"/>
            <a:ext cx="428628" cy="500066"/>
          </a:xfrm>
          <a:prstGeom prst="actionButtonReturn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1500166" y="22859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1571612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Информационные источники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285992"/>
            <a:ext cx="8286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srgbClr val="009900"/>
                </a:solidFill>
              </a:rPr>
              <a:t>1. </a:t>
            </a:r>
            <a:r>
              <a:rPr lang="ru-RU" sz="1400" b="1" dirty="0" smtClean="0"/>
              <a:t>Контрольные и проверочные работы. 2 – е полугодие. Система Л.В.Занкова/Сост. С. Г. Яковлева. – 4-е изд., </a:t>
            </a:r>
            <a:r>
              <a:rPr lang="ru-RU" sz="1400" b="1" dirty="0" err="1" smtClean="0"/>
              <a:t>перераб</a:t>
            </a:r>
            <a:r>
              <a:rPr lang="ru-RU" sz="1400" b="1" dirty="0" smtClean="0"/>
              <a:t>. и доп. – Самара: Издательство «Учебная литература»: Издательский дом «Федоров», 2012. – 128 с.</a:t>
            </a:r>
          </a:p>
          <a:p>
            <a:pPr lvl="0"/>
            <a:endParaRPr lang="ru-RU" sz="1400" b="1" dirty="0" smtClean="0">
              <a:solidFill>
                <a:srgbClr val="00990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9900"/>
                </a:solidFill>
              </a:rPr>
              <a:t>2. </a:t>
            </a:r>
            <a:r>
              <a:rPr lang="ru-RU" sz="1400" b="1" dirty="0" smtClean="0"/>
              <a:t>Логинова О. Б. Мои достижения. Итоговые комплексные работы. 1 класс / О. Б. Логинова, С. Г. Яковлева; под ред. О. Б. Логиновой —3 – е  изд. — М.: Просвещение, 2011.— 80 с.</a:t>
            </a:r>
          </a:p>
          <a:p>
            <a:pPr lvl="0"/>
            <a:endParaRPr lang="ru-RU" sz="1400" b="1" dirty="0" smtClean="0">
              <a:solidFill>
                <a:srgbClr val="00990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9900"/>
                </a:solidFill>
              </a:rPr>
              <a:t>3. </a:t>
            </a:r>
            <a:r>
              <a:rPr lang="ru-RU" sz="1400" b="1" dirty="0" smtClean="0"/>
              <a:t>Официальный сайт  государственной системы развивающего обучения Л. В. Занкова  </a:t>
            </a:r>
            <a:r>
              <a:rPr lang="en-US" sz="1400" b="1" dirty="0" smtClean="0">
                <a:hlinkClick r:id="rId3"/>
              </a:rPr>
              <a:t>http://www.zankov.ru/</a:t>
            </a:r>
            <a:endParaRPr lang="ru-RU" sz="1400" b="1" dirty="0" smtClean="0"/>
          </a:p>
          <a:p>
            <a:pPr lvl="0"/>
            <a:endParaRPr lang="ru-RU" sz="1400" b="1" dirty="0" smtClean="0">
              <a:solidFill>
                <a:srgbClr val="00990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9900"/>
                </a:solidFill>
              </a:rPr>
              <a:t>4.</a:t>
            </a:r>
            <a:r>
              <a:rPr lang="ru-RU" sz="1400" b="1" dirty="0" smtClean="0"/>
              <a:t> Оценка достижения планируемых результатов в начальной школе. Система заданий. В 3 ч. Ч. 1 / [М. Ю. Демидова, С. В. Иванов, О. А. Карабанова и др.]; под ред. Г. С. Ковалевой, О. Б. Логиновой. — 3 – е изд. — М.: Просвещение, 2011. — 215 с.</a:t>
            </a:r>
          </a:p>
          <a:p>
            <a:pPr lvl="0"/>
            <a:endParaRPr lang="ru-RU" sz="1400" b="1" dirty="0" smtClean="0">
              <a:solidFill>
                <a:srgbClr val="00990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9900"/>
                </a:solidFill>
              </a:rPr>
              <a:t>5. </a:t>
            </a:r>
            <a:r>
              <a:rPr lang="ru-RU" sz="1400" b="1" dirty="0" smtClean="0"/>
              <a:t>Программы начального общего образования. Система Л. В. Занкова/Сост. Н. В. Нечаева, С. В. Бухалова. – Самара: Издательский дом «Федоров», 2011. – 224 с.</a:t>
            </a:r>
          </a:p>
          <a:p>
            <a:endParaRPr lang="ru-RU" sz="1400" b="1" dirty="0" smtClean="0">
              <a:solidFill>
                <a:srgbClr val="009900"/>
              </a:solidFill>
            </a:endParaRPr>
          </a:p>
          <a:p>
            <a:r>
              <a:rPr lang="ru-RU" sz="1400" b="1" dirty="0" smtClean="0">
                <a:solidFill>
                  <a:srgbClr val="009900"/>
                </a:solidFill>
              </a:rPr>
              <a:t>6.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Яндекс</a:t>
            </a:r>
            <a:r>
              <a:rPr lang="ru-RU" sz="1400" b="1" dirty="0" smtClean="0"/>
              <a:t>. Картинки </a:t>
            </a:r>
            <a:r>
              <a:rPr lang="ru-RU" sz="1400" b="1" u="sng" dirty="0" smtClean="0">
                <a:hlinkClick r:id="rId4"/>
              </a:rPr>
              <a:t>http://images.yandex.ru/</a:t>
            </a:r>
            <a:endParaRPr lang="ru-RU" sz="1400" b="1" u="sng" dirty="0" smtClean="0"/>
          </a:p>
          <a:p>
            <a:endParaRPr lang="ru-RU" dirty="0"/>
          </a:p>
        </p:txBody>
      </p:sp>
      <p:sp>
        <p:nvSpPr>
          <p:cNvPr id="5" name="Управляющая кнопка: возврат 4">
            <a:hlinkClick r:id="rId5" action="ppaction://hlinksldjump" highlightClick="1"/>
          </p:cNvPr>
          <p:cNvSpPr/>
          <p:nvPr/>
        </p:nvSpPr>
        <p:spPr>
          <a:xfrm>
            <a:off x="8501090" y="6072206"/>
            <a:ext cx="428628" cy="500066"/>
          </a:xfrm>
          <a:prstGeom prst="actionButtonReturn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6" y="1571612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</a:rPr>
              <a:t>Актуальность темы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143116"/>
            <a:ext cx="87154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b="1" dirty="0" smtClean="0"/>
          </a:p>
          <a:p>
            <a:pPr algn="just">
              <a:buFont typeface="Wingdings" pitchFamily="2" charset="2"/>
              <a:buChar char="v"/>
            </a:pPr>
            <a:endParaRPr lang="ru-RU" sz="1600" b="1" dirty="0" smtClean="0"/>
          </a:p>
          <a:p>
            <a:pPr algn="just">
              <a:buFont typeface="Wingdings" pitchFamily="2" charset="2"/>
              <a:buChar char="v"/>
            </a:pPr>
            <a:endParaRPr lang="ru-RU" sz="1600" b="1" dirty="0" smtClean="0"/>
          </a:p>
          <a:p>
            <a:pPr algn="just">
              <a:buFont typeface="Wingdings" pitchFamily="2" charset="2"/>
              <a:buChar char="v"/>
            </a:pPr>
            <a:endParaRPr lang="ru-RU" sz="1600" b="1" dirty="0" smtClean="0"/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01090" y="6072206"/>
            <a:ext cx="428628" cy="428628"/>
          </a:xfrm>
          <a:prstGeom prst="actionButtonForwardNext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858148" y="6072206"/>
            <a:ext cx="428628" cy="428628"/>
          </a:xfrm>
          <a:prstGeom prst="actionButtonBackPrevious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Схема 10"/>
          <p:cNvGraphicFramePr/>
          <p:nvPr/>
        </p:nvGraphicFramePr>
        <p:xfrm>
          <a:off x="428596" y="1397000"/>
          <a:ext cx="8358246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28926" y="1571612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</a:rPr>
              <a:t>Оглавление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500306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57158" y="2143116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</a:rPr>
              <a:t>1. Текст для учащихся. 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57158" y="257174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</a:rPr>
              <a:t>2. Задания по русскому языку и литературному чтению. 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357158" y="3000372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</a:rPr>
              <a:t>3. Задания по математике.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357158" y="342900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</a:rPr>
              <a:t>4. Задания по окружающему миру.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9" name="TextBox 8">
            <a:hlinkClick r:id="rId7" action="ppaction://hlinksldjump"/>
          </p:cNvPr>
          <p:cNvSpPr txBox="1"/>
          <p:nvPr/>
        </p:nvSpPr>
        <p:spPr>
          <a:xfrm>
            <a:off x="357158" y="3857628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</a:rPr>
              <a:t>5. Общие рекомендации по проведению и оцениванию комплексной работы.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501090" y="6072206"/>
            <a:ext cx="428628" cy="428628"/>
          </a:xfrm>
          <a:prstGeom prst="actionButtonForwardNext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7858148" y="6072206"/>
            <a:ext cx="428628" cy="428628"/>
          </a:xfrm>
          <a:prstGeom prst="actionButtonBackPrevious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hlinkClick r:id="rId8" action="ppaction://hlinksldjump"/>
          </p:cNvPr>
          <p:cNvSpPr txBox="1"/>
          <p:nvPr/>
        </p:nvSpPr>
        <p:spPr>
          <a:xfrm>
            <a:off x="357158" y="428625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</a:rPr>
              <a:t>6. Интерпретация результатов.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19" name="TextBox 18">
            <a:hlinkClick r:id="rId9" action="ppaction://hlinksldjump"/>
          </p:cNvPr>
          <p:cNvSpPr txBox="1"/>
          <p:nvPr/>
        </p:nvSpPr>
        <p:spPr>
          <a:xfrm>
            <a:off x="357158" y="471488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</a:rPr>
              <a:t>7. Информационные источники.</a:t>
            </a:r>
            <a:endParaRPr lang="ru-RU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5984" y="1643050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</a:rPr>
              <a:t>Текст для учащихся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143116"/>
            <a:ext cx="74295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Дорогой первоклассник! Тебе предстоит выполнить важную и интересную работу.</a:t>
            </a:r>
            <a:endParaRPr lang="ru-RU" dirty="0" smtClean="0"/>
          </a:p>
          <a:p>
            <a:pPr algn="ctr"/>
            <a:r>
              <a:rPr lang="ru-RU" b="1" i="1" dirty="0" smtClean="0"/>
              <a:t>Внимательно читай каждое задание. </a:t>
            </a:r>
            <a:endParaRPr lang="ru-RU" dirty="0" smtClean="0"/>
          </a:p>
          <a:p>
            <a:pPr algn="ctr"/>
            <a:r>
              <a:rPr lang="ru-RU" b="1" i="1" dirty="0" smtClean="0"/>
              <a:t>Надеемся, у тебя всё получится! Желаем тебе успехов!</a:t>
            </a:r>
            <a:endParaRPr lang="ru-RU" dirty="0" smtClean="0"/>
          </a:p>
          <a:p>
            <a:r>
              <a:rPr lang="ru-RU" b="1" dirty="0" smtClean="0"/>
              <a:t>                                                      </a:t>
            </a:r>
          </a:p>
          <a:p>
            <a:r>
              <a:rPr lang="ru-RU" b="1" dirty="0" smtClean="0"/>
              <a:t>                                                    Друг или враг</a:t>
            </a:r>
            <a:br>
              <a:rPr lang="ru-RU" b="1" dirty="0" smtClean="0"/>
            </a:br>
            <a:r>
              <a:rPr lang="ru-RU" b="1" dirty="0" smtClean="0"/>
              <a:t>      Зимой</a:t>
            </a:r>
            <a:r>
              <a:rPr lang="ru-RU" dirty="0" smtClean="0"/>
              <a:t> холодно. Надеваем </a:t>
            </a:r>
            <a:r>
              <a:rPr lang="ru-RU" b="1" dirty="0" smtClean="0"/>
              <a:t>тёплую</a:t>
            </a:r>
            <a:r>
              <a:rPr lang="ru-RU" dirty="0" smtClean="0"/>
              <a:t> рубашку, свитер, шубу. Мороз за нос щиплет и </a:t>
            </a:r>
            <a:r>
              <a:rPr lang="ru-RU" b="1" dirty="0" smtClean="0"/>
              <a:t>пальцы</a:t>
            </a:r>
            <a:r>
              <a:rPr lang="ru-RU" dirty="0" smtClean="0"/>
              <a:t> леденит.</a:t>
            </a:r>
          </a:p>
          <a:p>
            <a:r>
              <a:rPr lang="ru-RU" dirty="0" smtClean="0"/>
              <a:t>      Значит, мороз – враг? Зимой  и машину трудно завести, и пароходы вмёрзли в лёд.</a:t>
            </a:r>
          </a:p>
          <a:p>
            <a:r>
              <a:rPr lang="ru-RU" dirty="0" smtClean="0"/>
              <a:t>      А если бы не было мороза? Не кататься тогда на санках, и в снежки не играть, и на лыжах не бегать! Без холода и мороженого не попробовать. Значит, мороз – друг?</a:t>
            </a:r>
          </a:p>
          <a:p>
            <a:r>
              <a:rPr lang="ru-RU" dirty="0" smtClean="0"/>
              <a:t>      Прежде люди только прятались от холода, а потом научились дружить с холодом и заставили его работать на себя. Вот и не скажешь сразу: друг или враг холод. (84 слова)</a:t>
            </a:r>
          </a:p>
          <a:p>
            <a:endParaRPr lang="ru-RU" dirty="0"/>
          </a:p>
        </p:txBody>
      </p:sp>
      <p:sp>
        <p:nvSpPr>
          <p:cNvPr id="8" name="Управляющая кнопка: возврат 7">
            <a:hlinkClick r:id="rId3" action="ppaction://hlinksldjump" highlightClick="1"/>
          </p:cNvPr>
          <p:cNvSpPr/>
          <p:nvPr/>
        </p:nvSpPr>
        <p:spPr>
          <a:xfrm>
            <a:off x="8429652" y="6000768"/>
            <a:ext cx="500066" cy="571504"/>
          </a:xfrm>
          <a:prstGeom prst="actionButtonReturn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878" y="157161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</a:rPr>
              <a:t>Русский язык и литературное чтение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214554"/>
            <a:ext cx="82153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 smtClean="0"/>
              <a:t>1. Начни читать текст тихо, вполголоса или «про себя». По сигналу учителя остановись и отметь место, где остановился, карандашом. Дочитай текст до конца.</a:t>
            </a:r>
          </a:p>
          <a:p>
            <a:r>
              <a:rPr lang="ru-RU" b="1" dirty="0" smtClean="0"/>
              <a:t> </a:t>
            </a:r>
          </a:p>
          <a:p>
            <a:pPr lvl="0"/>
            <a:r>
              <a:rPr lang="ru-RU" b="1" dirty="0" smtClean="0"/>
              <a:t>2. Определи жанр этого произведения. Отметь </a:t>
            </a:r>
            <a:r>
              <a:rPr lang="ru-RU" b="1" dirty="0" err="1" smtClean="0"/>
              <a:t>√</a:t>
            </a:r>
            <a:r>
              <a:rPr lang="ru-RU" b="1" dirty="0" smtClean="0"/>
              <a:t> подходящий ответ.</a:t>
            </a:r>
          </a:p>
          <a:p>
            <a:pPr lvl="0"/>
            <a:r>
              <a:rPr lang="ru-RU" b="1" dirty="0" smtClean="0"/>
              <a:t>Сказка.</a:t>
            </a:r>
          </a:p>
          <a:p>
            <a:pPr lvl="0"/>
            <a:r>
              <a:rPr lang="ru-RU" b="1" dirty="0" smtClean="0"/>
              <a:t>Рассказ.</a:t>
            </a:r>
          </a:p>
          <a:p>
            <a:pPr lvl="0"/>
            <a:r>
              <a:rPr lang="ru-RU" b="1" dirty="0" smtClean="0"/>
              <a:t>Стихотворение.</a:t>
            </a:r>
          </a:p>
          <a:p>
            <a:r>
              <a:rPr lang="ru-RU" b="1" dirty="0" smtClean="0"/>
              <a:t> </a:t>
            </a:r>
          </a:p>
          <a:p>
            <a:pPr lvl="0"/>
            <a:r>
              <a:rPr lang="ru-RU" b="1" dirty="0" smtClean="0"/>
              <a:t>3. Найди в тексте предложение, состоящее из трёх слов. Выпиши его.</a:t>
            </a:r>
          </a:p>
          <a:p>
            <a:r>
              <a:rPr lang="ru-RU" b="1" dirty="0" smtClean="0"/>
              <a:t>______________________________________________________________________</a:t>
            </a:r>
            <a:endParaRPr lang="en-US" b="1" dirty="0" smtClean="0"/>
          </a:p>
          <a:p>
            <a:endParaRPr lang="ru-RU" b="1" dirty="0" smtClean="0"/>
          </a:p>
          <a:p>
            <a:r>
              <a:rPr lang="ru-RU" b="1" dirty="0" smtClean="0"/>
              <a:t>Проверь себя. Если нужно, исправь.</a:t>
            </a:r>
          </a:p>
          <a:p>
            <a:r>
              <a:rPr lang="ru-RU" b="1" dirty="0" smtClean="0"/>
              <a:t>Раздели слова на слоги (если это можно сделать) вертикальной чертой, поставь ударение.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714752"/>
            <a:ext cx="214314" cy="14287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000504"/>
            <a:ext cx="214314" cy="14287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286256"/>
            <a:ext cx="214314" cy="14287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501090" y="6143644"/>
            <a:ext cx="428628" cy="428628"/>
          </a:xfrm>
          <a:prstGeom prst="actionButtonForwardNext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858148" y="6143644"/>
            <a:ext cx="428628" cy="428628"/>
          </a:xfrm>
          <a:prstGeom prst="actionButtonBackPrevious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1" descr="D:\Downloads\879329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000132" cy="1288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" name="Picture 2" descr="D:\Downloads\8207_cover_image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47957" y="214291"/>
            <a:ext cx="989508" cy="1285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2000240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*Отметь </a:t>
            </a:r>
            <a:r>
              <a:rPr lang="ru-RU" b="1" dirty="0" err="1" smtClean="0"/>
              <a:t>√</a:t>
            </a:r>
            <a:r>
              <a:rPr lang="ru-RU" b="1" dirty="0" smtClean="0"/>
              <a:t> подходящий ответ. </a:t>
            </a:r>
          </a:p>
          <a:p>
            <a:r>
              <a:rPr lang="ru-RU" b="1" dirty="0" smtClean="0"/>
              <a:t>Если в предложении спрашивается о ком – то или о чём – то, такое </a:t>
            </a:r>
            <a:r>
              <a:rPr lang="en-US" b="1" dirty="0" smtClean="0"/>
              <a:t> </a:t>
            </a:r>
            <a:r>
              <a:rPr lang="ru-RU" b="1" dirty="0" smtClean="0"/>
              <a:t>предложение называется:</a:t>
            </a:r>
          </a:p>
          <a:p>
            <a:pPr lvl="0"/>
            <a:r>
              <a:rPr lang="ru-RU" b="1" dirty="0" smtClean="0"/>
              <a:t>побудительным;</a:t>
            </a:r>
          </a:p>
          <a:p>
            <a:pPr lvl="0"/>
            <a:r>
              <a:rPr lang="ru-RU" b="1" dirty="0" smtClean="0"/>
              <a:t>вопросительным;</a:t>
            </a:r>
          </a:p>
          <a:p>
            <a:pPr lvl="0"/>
            <a:r>
              <a:rPr lang="ru-RU" b="1" dirty="0" smtClean="0"/>
              <a:t>повествовательным.</a:t>
            </a:r>
          </a:p>
          <a:p>
            <a:r>
              <a:rPr lang="ru-RU" b="1" dirty="0" smtClean="0"/>
              <a:t> </a:t>
            </a:r>
          </a:p>
          <a:p>
            <a:pPr lvl="0"/>
            <a:r>
              <a:rPr lang="ru-RU" b="1" dirty="0" smtClean="0"/>
              <a:t>4. *Найди и подчеркни в тексте восклицательное предложение. Пользуйся линейкой и простым карандашом.</a:t>
            </a:r>
          </a:p>
          <a:p>
            <a:r>
              <a:rPr lang="ru-RU" b="1" dirty="0" smtClean="0"/>
              <a:t> </a:t>
            </a:r>
          </a:p>
          <a:p>
            <a:pPr lvl="0" algn="just"/>
            <a:r>
              <a:rPr lang="ru-RU" b="1" dirty="0" smtClean="0"/>
              <a:t>5. Выпиши из текста выделенные слова. Подчеркни в записанных словах  карандашом  буквы гласных звуков. Определи количество букв и звуков в каждом слове.</a:t>
            </a:r>
          </a:p>
          <a:p>
            <a:r>
              <a:rPr lang="ru-RU" b="1" dirty="0" smtClean="0"/>
              <a:t>____________________   _ букв, _ звуков</a:t>
            </a:r>
          </a:p>
          <a:p>
            <a:r>
              <a:rPr lang="ru-RU" b="1" dirty="0" smtClean="0"/>
              <a:t>____________________   _ букв, _ звуков</a:t>
            </a:r>
          </a:p>
          <a:p>
            <a:r>
              <a:rPr lang="ru-RU" b="1" dirty="0" smtClean="0"/>
              <a:t>____________________   _ букв, _ звуков</a:t>
            </a:r>
          </a:p>
          <a:p>
            <a:r>
              <a:rPr lang="ru-RU" dirty="0" smtClean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878" y="157161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</a:rPr>
              <a:t>Русский язык и литературное чтение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214686"/>
            <a:ext cx="214314" cy="14287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500438"/>
            <a:ext cx="214314" cy="14287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786190"/>
            <a:ext cx="214314" cy="14287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501090" y="6072206"/>
            <a:ext cx="428628" cy="428628"/>
          </a:xfrm>
          <a:prstGeom prst="actionButtonForwardNext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7858148" y="6072206"/>
            <a:ext cx="428628" cy="428628"/>
          </a:xfrm>
          <a:prstGeom prst="actionButtonBackPrevious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1" descr="D:\Downloads\879329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000132" cy="1288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3" name="Picture 2" descr="D:\Downloads\8207_cover_image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47957" y="214291"/>
            <a:ext cx="989508" cy="1285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1714488"/>
            <a:ext cx="80010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6. *Какое слово в тексте близко по значению слову «мороз»? Запиши. _____________</a:t>
            </a:r>
          </a:p>
          <a:p>
            <a:r>
              <a:rPr lang="ru-RU" b="1" dirty="0" smtClean="0"/>
              <a:t>Какое слово в тексте противоположно по значению слову «друг»? Запиши. ______________</a:t>
            </a:r>
          </a:p>
          <a:p>
            <a:r>
              <a:rPr lang="ru-RU" b="1" dirty="0" smtClean="0"/>
              <a:t> </a:t>
            </a:r>
          </a:p>
          <a:p>
            <a:pPr lvl="0"/>
            <a:r>
              <a:rPr lang="ru-RU" b="1" dirty="0" smtClean="0"/>
              <a:t>7. *Соедини линией слова из левого столбика со словами из правого. Пользуйся линейкой и простым карандашом.</a:t>
            </a:r>
          </a:p>
          <a:p>
            <a:r>
              <a:rPr lang="ru-RU" b="1" dirty="0" smtClean="0"/>
              <a:t>друг                         леденит</a:t>
            </a:r>
          </a:p>
          <a:p>
            <a:r>
              <a:rPr lang="ru-RU" b="1" dirty="0" smtClean="0"/>
              <a:t>лёд                          мороженое</a:t>
            </a:r>
          </a:p>
          <a:p>
            <a:r>
              <a:rPr lang="ru-RU" b="1" dirty="0" smtClean="0"/>
              <a:t>мороз                     холодно</a:t>
            </a:r>
          </a:p>
          <a:p>
            <a:r>
              <a:rPr lang="ru-RU" b="1" dirty="0" smtClean="0"/>
              <a:t>холод                      дружить</a:t>
            </a:r>
          </a:p>
          <a:p>
            <a:r>
              <a:rPr lang="ru-RU" b="1" dirty="0" smtClean="0"/>
              <a:t> </a:t>
            </a:r>
          </a:p>
          <a:p>
            <a:pPr lvl="0"/>
            <a:r>
              <a:rPr lang="ru-RU" b="1" dirty="0" smtClean="0"/>
              <a:t>8. *А как считаешь ты, мороз – друг или враг? Почему? Запиши ответ. Постарайся выразить свою мысль кратко и точно. ____________________________________________________________________________________________________________________________________</a:t>
            </a:r>
          </a:p>
          <a:p>
            <a:r>
              <a:rPr lang="ru-RU" b="1" dirty="0" smtClean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878" y="157161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</a:rPr>
              <a:t>Русский язык и литературное чтение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858148" y="6072206"/>
            <a:ext cx="428628" cy="428628"/>
          </a:xfrm>
          <a:prstGeom prst="actionButtonBackPrevious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01090" y="6072206"/>
            <a:ext cx="428628" cy="428628"/>
          </a:xfrm>
          <a:prstGeom prst="actionButtonForwardNext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1" descr="D:\Downloads\879329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000132" cy="1288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" name="Picture 2" descr="D:\Downloads\8207_cover_image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47957" y="214291"/>
            <a:ext cx="989508" cy="1285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1928802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 smtClean="0"/>
          </a:p>
          <a:p>
            <a:pPr lvl="0"/>
            <a:r>
              <a:rPr lang="ru-RU" b="1" dirty="0" smtClean="0"/>
              <a:t>9. Внимательно прочитай слова. </a:t>
            </a:r>
          </a:p>
          <a:p>
            <a:r>
              <a:rPr lang="ru-RU" b="1" i="1" dirty="0" smtClean="0"/>
              <a:t>Рубашка, машина, лыжи, мороженое, свитер, шуба, санки, снежки, пароходы.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Распредели эти слова в 3 группы, запиши в таблицу.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       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Какое слово не относится ни к одной группе? </a:t>
            </a:r>
          </a:p>
          <a:p>
            <a:r>
              <a:rPr lang="ru-RU" b="1" dirty="0" smtClean="0"/>
              <a:t>Подчеркни его простым карандашом.</a:t>
            </a:r>
          </a:p>
          <a:p>
            <a:r>
              <a:rPr lang="ru-RU" b="1" dirty="0" smtClean="0"/>
              <a:t> </a:t>
            </a:r>
          </a:p>
          <a:p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3500438"/>
          <a:ext cx="6096000" cy="2123440"/>
        </p:xfrm>
        <a:graphic>
          <a:graphicData uri="http://schemas.openxmlformats.org/drawingml/2006/table">
            <a:tbl>
              <a:tblPr firstRow="1" bandRow="1"/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Одежда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Транспорт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Зимние развлечения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878" y="157161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</a:rPr>
              <a:t>Русский язык и литературное чтение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8429652" y="6000768"/>
            <a:ext cx="500066" cy="571504"/>
          </a:xfrm>
          <a:prstGeom prst="actionButtonReturn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1" descr="D:\Downloads\879329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000132" cy="1288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9" name="Picture 2" descr="D:\Downloads\8207_cover_image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47957" y="214291"/>
            <a:ext cx="989508" cy="1285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80" y="142852"/>
            <a:ext cx="8921037" cy="6572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157161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Математика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143116"/>
            <a:ext cx="87154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10. Сосчитай и запиши, сколько предметов каждого вида изображено на рисунке. Сравни записанные числа.</a:t>
            </a:r>
          </a:p>
          <a:p>
            <a:pPr lvl="0"/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                                        машин                                пароходов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*Составь выражение и найди его значение.</a:t>
            </a:r>
          </a:p>
          <a:p>
            <a:r>
              <a:rPr lang="ru-RU" b="1" dirty="0" smtClean="0"/>
              <a:t>На сколько пароходов меньше, чем машин? ______________________</a:t>
            </a:r>
          </a:p>
          <a:p>
            <a:r>
              <a:rPr lang="ru-RU" b="1" dirty="0" smtClean="0"/>
              <a:t>На сколько машин больше, чем пароходов? ______________________</a:t>
            </a:r>
          </a:p>
        </p:txBody>
      </p:sp>
      <p:pic>
        <p:nvPicPr>
          <p:cNvPr id="13314" name="Рисунок 1" descr="C:\Documents and Settings\Admin\Рабочий стол\Новая папка\parohod5.jpg"/>
          <p:cNvPicPr>
            <a:picLocks noChangeAspect="1" noChangeArrowheads="1"/>
          </p:cNvPicPr>
          <p:nvPr/>
        </p:nvPicPr>
        <p:blipFill>
          <a:blip r:embed="rId3" cstate="print"/>
          <a:srcRect l="6313" t="19077" r="8105" b="19077"/>
          <a:stretch>
            <a:fillRect/>
          </a:stretch>
        </p:blipFill>
        <p:spPr bwMode="auto">
          <a:xfrm>
            <a:off x="357158" y="2928934"/>
            <a:ext cx="857256" cy="571504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13315" name="Рисунок 2" descr="C:\Documents and Settings\Admin\Рабочий стол\Новая папка\330026694634_71_2263805238-2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2928934"/>
            <a:ext cx="500066" cy="567383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71736" y="3929066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72066" y="3929066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857620" y="3929066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2" descr="C:\Documents and Settings\Admin\Рабочий стол\Новая папка\330026694634_71_2263805238-2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2928934"/>
            <a:ext cx="500066" cy="567383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20" name="Рисунок 1" descr="C:\Documents and Settings\Admin\Рабочий стол\Новая папка\parohod5.jpg"/>
          <p:cNvPicPr>
            <a:picLocks noChangeAspect="1" noChangeArrowheads="1"/>
          </p:cNvPicPr>
          <p:nvPr/>
        </p:nvPicPr>
        <p:blipFill>
          <a:blip r:embed="rId3" cstate="print"/>
          <a:srcRect l="6313" t="19077" r="8105" b="19077"/>
          <a:stretch>
            <a:fillRect/>
          </a:stretch>
        </p:blipFill>
        <p:spPr bwMode="auto">
          <a:xfrm>
            <a:off x="2643174" y="2928934"/>
            <a:ext cx="857256" cy="571504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21" name="Рисунок 2" descr="C:\Documents and Settings\Admin\Рабочий стол\Новая папка\330026694634_71_2263805238-2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928934"/>
            <a:ext cx="500066" cy="567383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22" name="Рисунок 1" descr="C:\Documents and Settings\Admin\Рабочий стол\Новая папка\parohod5.jpg"/>
          <p:cNvPicPr>
            <a:picLocks noChangeAspect="1" noChangeArrowheads="1"/>
          </p:cNvPicPr>
          <p:nvPr/>
        </p:nvPicPr>
        <p:blipFill>
          <a:blip r:embed="rId3" cstate="print"/>
          <a:srcRect l="6313" t="19077" r="8105" b="19077"/>
          <a:stretch>
            <a:fillRect/>
          </a:stretch>
        </p:blipFill>
        <p:spPr bwMode="auto">
          <a:xfrm>
            <a:off x="4357686" y="2928934"/>
            <a:ext cx="857256" cy="571504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23" name="Рисунок 2" descr="C:\Documents and Settings\Admin\Рабочий стол\Новая папка\330026694634_71_2263805238-2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2928934"/>
            <a:ext cx="500066" cy="567383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24" name="Рисунок 2" descr="C:\Documents and Settings\Admin\Рабочий стол\Новая папка\330026694634_71_2263805238-2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928934"/>
            <a:ext cx="500066" cy="567383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25" name="Рисунок 1" descr="C:\Documents and Settings\Admin\Рабочий стол\Новая папка\parohod5.jpg"/>
          <p:cNvPicPr>
            <a:picLocks noChangeAspect="1" noChangeArrowheads="1"/>
          </p:cNvPicPr>
          <p:nvPr/>
        </p:nvPicPr>
        <p:blipFill>
          <a:blip r:embed="rId3" cstate="print"/>
          <a:srcRect l="6313" t="19077" r="8105" b="19077"/>
          <a:stretch>
            <a:fillRect/>
          </a:stretch>
        </p:blipFill>
        <p:spPr bwMode="auto">
          <a:xfrm>
            <a:off x="6643702" y="2928934"/>
            <a:ext cx="857256" cy="571504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26" name="Рисунок 2" descr="C:\Documents and Settings\Admin\Рабочий стол\Новая папка\330026694634_71_2263805238-2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2928934"/>
            <a:ext cx="500066" cy="567383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501090" y="6143644"/>
            <a:ext cx="428628" cy="428628"/>
          </a:xfrm>
          <a:prstGeom prst="actionButtonForwardNext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назад 28">
            <a:hlinkClick r:id="" action="ppaction://hlinkshowjump?jump=previousslide" highlightClick="1"/>
          </p:cNvPr>
          <p:cNvSpPr/>
          <p:nvPr/>
        </p:nvSpPr>
        <p:spPr>
          <a:xfrm>
            <a:off x="7929586" y="6143644"/>
            <a:ext cx="428628" cy="428628"/>
          </a:xfrm>
          <a:prstGeom prst="actionButtonBackPrevious">
            <a:avLst/>
          </a:prstGeom>
          <a:solidFill>
            <a:srgbClr val="0099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2" descr="http://www.zankov.ru/images/photos/48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14290"/>
            <a:ext cx="1000132" cy="13043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1072</Words>
  <PresentationFormat>Экран (4:3)</PresentationFormat>
  <Paragraphs>161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31</cp:revision>
  <dcterms:modified xsi:type="dcterms:W3CDTF">2014-10-21T16:14:41Z</dcterms:modified>
</cp:coreProperties>
</file>