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0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AA45-B34C-4F1B-8753-835DE322E421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7C9D-BADF-471B-9942-936433A4E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AA45-B34C-4F1B-8753-835DE322E421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7C9D-BADF-471B-9942-936433A4E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AA45-B34C-4F1B-8753-835DE322E421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7C9D-BADF-471B-9942-936433A4E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AA45-B34C-4F1B-8753-835DE322E421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7C9D-BADF-471B-9942-936433A4E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AA45-B34C-4F1B-8753-835DE322E421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7C9D-BADF-471B-9942-936433A4E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AA45-B34C-4F1B-8753-835DE322E421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7C9D-BADF-471B-9942-936433A4E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AA45-B34C-4F1B-8753-835DE322E421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7C9D-BADF-471B-9942-936433A4E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AA45-B34C-4F1B-8753-835DE322E421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7C9D-BADF-471B-9942-936433A4E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AA45-B34C-4F1B-8753-835DE322E421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7C9D-BADF-471B-9942-936433A4E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AA45-B34C-4F1B-8753-835DE322E421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7C9D-BADF-471B-9942-936433A4E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AA45-B34C-4F1B-8753-835DE322E421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7C9D-BADF-471B-9942-936433A4E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CAA45-B34C-4F1B-8753-835DE322E421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37C9D-BADF-471B-9942-936433A4EA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bsgazeta.ru/images/04032011_1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bsgazeta.ru/images/04032011_1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bsgazeta.ru/images/04032011_1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000240"/>
            <a:ext cx="7772400" cy="1470025"/>
          </a:xfrm>
        </p:spPr>
        <p:txBody>
          <a:bodyPr>
            <a:noAutofit/>
          </a:bodyPr>
          <a:lstStyle/>
          <a:p>
            <a:r>
              <a:rPr lang="ru-RU" sz="4800" b="1" i="1" dirty="0"/>
              <a:t>Мы, ребята, молодцы!</a:t>
            </a:r>
            <a:r>
              <a:rPr lang="ru-RU" sz="4800" dirty="0"/>
              <a:t/>
            </a:r>
            <a:br>
              <a:rPr lang="ru-RU" sz="4800" dirty="0"/>
            </a:br>
            <a:r>
              <a:rPr lang="ru-RU" sz="4800" b="1" i="1" dirty="0" smtClean="0"/>
              <a:t>     Любим </a:t>
            </a:r>
            <a:r>
              <a:rPr lang="ru-RU" sz="4800" b="1" i="1" dirty="0"/>
              <a:t>спортом заниматься.</a:t>
            </a:r>
            <a:r>
              <a:rPr lang="ru-RU" sz="4800" dirty="0"/>
              <a:t/>
            </a:r>
            <a:br>
              <a:rPr lang="ru-RU" sz="4800" dirty="0"/>
            </a:br>
            <a:r>
              <a:rPr lang="ru-RU" sz="4800" b="1" i="1" dirty="0" smtClean="0"/>
              <a:t> На уроках </a:t>
            </a:r>
            <a:r>
              <a:rPr lang="ru-RU" sz="4800" b="1" i="1" dirty="0"/>
              <a:t>отвечать </a:t>
            </a:r>
            <a:r>
              <a:rPr lang="ru-RU" sz="4800" dirty="0"/>
              <a:t/>
            </a:r>
            <a:br>
              <a:rPr lang="ru-RU" sz="4800" dirty="0"/>
            </a:br>
            <a:r>
              <a:rPr lang="ru-RU" sz="4800" b="1" i="1" dirty="0"/>
              <a:t> </a:t>
            </a:r>
            <a:r>
              <a:rPr lang="ru-RU" sz="4800" b="1" i="1" dirty="0" smtClean="0"/>
              <a:t> </a:t>
            </a:r>
            <a:r>
              <a:rPr lang="ru-RU" sz="4800" b="1" i="1" dirty="0"/>
              <a:t>И  пятёрки получать.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Picture 7" descr="Картинка 45 из 229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4688093"/>
            <a:ext cx="3214678" cy="21699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6072230"/>
          </a:xfrm>
        </p:spPr>
        <p:txBody>
          <a:bodyPr>
            <a:normAutofit/>
          </a:bodyPr>
          <a:lstStyle/>
          <a:p>
            <a:r>
              <a:rPr lang="ru-RU" sz="8800" dirty="0" smtClean="0"/>
              <a:t>Спасибо за урок!</a:t>
            </a:r>
            <a:endParaRPr lang="ru-RU" sz="8800" dirty="0"/>
          </a:p>
        </p:txBody>
      </p:sp>
      <p:pic>
        <p:nvPicPr>
          <p:cNvPr id="4" name="Содержимое 3" descr="rastr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flipV="1">
            <a:off x="8640763" y="6146162"/>
            <a:ext cx="46037" cy="48902"/>
          </a:xfrm>
        </p:spPr>
      </p:pic>
      <p:pic>
        <p:nvPicPr>
          <p:cNvPr id="5" name="Рисунок 4" descr="rastr03.jpg"/>
          <p:cNvPicPr>
            <a:picLocks noChangeAspect="1"/>
          </p:cNvPicPr>
          <p:nvPr/>
        </p:nvPicPr>
        <p:blipFill>
          <a:blip r:embed="rId3" cstate="print"/>
          <a:srcRect l="33333" t="29812" r="33333" b="43006"/>
          <a:stretch>
            <a:fillRect/>
          </a:stretch>
        </p:blipFill>
        <p:spPr>
          <a:xfrm>
            <a:off x="6357950" y="4071942"/>
            <a:ext cx="2569584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/>
              <a:t>Части речи</a:t>
            </a:r>
            <a:endParaRPr lang="ru-RU" sz="8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/>
              <a:t>Кто?</a:t>
            </a:r>
          </a:p>
          <a:p>
            <a:pPr>
              <a:buNone/>
            </a:pPr>
            <a:r>
              <a:rPr lang="ru-RU" sz="4800" b="1" dirty="0" smtClean="0"/>
              <a:t>Что?</a:t>
            </a:r>
          </a:p>
          <a:p>
            <a:pPr>
              <a:buNone/>
            </a:pPr>
            <a:r>
              <a:rPr lang="ru-RU" sz="3600" dirty="0" smtClean="0"/>
              <a:t>Лыжи</a:t>
            </a:r>
          </a:p>
          <a:p>
            <a:pPr>
              <a:buNone/>
            </a:pPr>
            <a:r>
              <a:rPr lang="ru-RU" sz="3600" dirty="0" smtClean="0"/>
              <a:t>Коньки</a:t>
            </a:r>
          </a:p>
          <a:p>
            <a:pPr>
              <a:buNone/>
            </a:pPr>
            <a:r>
              <a:rPr lang="ru-RU" sz="3600" dirty="0" smtClean="0"/>
              <a:t>Хоккей</a:t>
            </a:r>
            <a:endParaRPr lang="ru-RU" sz="36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893737" y="3749677"/>
            <a:ext cx="43577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286116" y="1571612"/>
            <a:ext cx="292895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Какой?</a:t>
            </a:r>
          </a:p>
          <a:p>
            <a:r>
              <a:rPr lang="ru-RU" sz="4800" b="1" dirty="0" smtClean="0"/>
              <a:t>Какая?</a:t>
            </a:r>
            <a:endParaRPr lang="ru-RU" sz="4800" dirty="0" smtClean="0"/>
          </a:p>
          <a:p>
            <a:r>
              <a:rPr lang="ru-RU" sz="3600" dirty="0" smtClean="0"/>
              <a:t>Сильный</a:t>
            </a:r>
          </a:p>
          <a:p>
            <a:r>
              <a:rPr lang="ru-RU" sz="3600" dirty="0" smtClean="0"/>
              <a:t>Ловкий</a:t>
            </a:r>
          </a:p>
          <a:p>
            <a:endParaRPr lang="ru-RU" sz="4800" dirty="0" smtClean="0"/>
          </a:p>
          <a:p>
            <a:endParaRPr lang="ru-RU" sz="48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3822695" y="3821115"/>
            <a:ext cx="45005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357950" y="1643050"/>
            <a:ext cx="257176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400" b="1" dirty="0" smtClean="0"/>
              <a:t>Что делать?</a:t>
            </a:r>
          </a:p>
          <a:p>
            <a:r>
              <a:rPr lang="ru-RU" sz="3400" b="1" dirty="0" smtClean="0"/>
              <a:t>Что делают?</a:t>
            </a:r>
          </a:p>
          <a:p>
            <a:r>
              <a:rPr lang="ru-RU" sz="3400" b="1" dirty="0" smtClean="0"/>
              <a:t>Что делает?</a:t>
            </a:r>
            <a:endParaRPr lang="ru-RU" sz="3400" dirty="0" smtClean="0"/>
          </a:p>
          <a:p>
            <a:r>
              <a:rPr lang="ru-RU" sz="3200" dirty="0" smtClean="0"/>
              <a:t>Бегать</a:t>
            </a:r>
          </a:p>
          <a:p>
            <a:r>
              <a:rPr lang="ru-RU" sz="3200" dirty="0" smtClean="0"/>
              <a:t>Играть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428596" y="5715016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/>
              <a:t>Предмет</a:t>
            </a:r>
            <a:endParaRPr lang="ru-RU" sz="3200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3571868" y="5786454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/>
              <a:t>Признак</a:t>
            </a:r>
            <a:endParaRPr lang="ru-RU" sz="2800" b="1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6286512" y="5786454"/>
            <a:ext cx="2000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/>
              <a:t>Действие</a:t>
            </a:r>
            <a:endParaRPr lang="ru-RU" sz="2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 - названия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504950"/>
          <a:ext cx="8642350" cy="5353050"/>
        </p:xfrm>
        <a:graphic>
          <a:graphicData uri="http://schemas.openxmlformats.org/drawingml/2006/table">
            <a:tbl>
              <a:tblPr/>
              <a:tblGrid>
                <a:gridCol w="2881312"/>
                <a:gridCol w="2881313"/>
                <a:gridCol w="2879725"/>
              </a:tblGrid>
              <a:tr h="1460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предметов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признаков предметов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действий предметов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кто?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какой?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что делает?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что?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какая?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что сделает?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какое?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что делают?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какие?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что делали?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2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Имя </a:t>
                      </a:r>
                      <a:r>
                        <a:rPr kumimoji="0" lang="ru-RU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существи</a:t>
                      </a: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тельное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Имя </a:t>
                      </a:r>
                      <a:r>
                        <a:rPr kumimoji="0" lang="ru-RU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прилагатель</a:t>
                      </a: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ное</a:t>
                      </a:r>
                      <a:endParaRPr kumimoji="0" lang="ru-RU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Глагол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" name="Рисунок 7" descr="zaja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285728"/>
            <a:ext cx="4786346" cy="6293160"/>
          </a:xfrm>
          <a:prstGeom prst="rect">
            <a:avLst/>
          </a:prstGeom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9" name="Рисунок 8" descr="rebus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3042" y="1714488"/>
            <a:ext cx="7143800" cy="3571900"/>
          </a:xfrm>
          <a:prstGeom prst="rect">
            <a:avLst/>
          </a:prstGeom>
        </p:spPr>
      </p:pic>
      <p:pic>
        <p:nvPicPr>
          <p:cNvPr id="10" name="Рисунок 9" descr="9a7296b093b20fc73b0e0b90409d8f6d.jpg"/>
          <p:cNvPicPr>
            <a:picLocks noChangeAspect="1"/>
          </p:cNvPicPr>
          <p:nvPr/>
        </p:nvPicPr>
        <p:blipFill>
          <a:blip r:embed="rId4" cstate="print"/>
          <a:srcRect l="26921" t="4849" r="20179" b="36259"/>
          <a:stretch>
            <a:fillRect/>
          </a:stretch>
        </p:blipFill>
        <p:spPr>
          <a:xfrm>
            <a:off x="1500166" y="2000240"/>
            <a:ext cx="4857784" cy="321471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00232" y="5357826"/>
            <a:ext cx="3143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Медведь</a:t>
            </a:r>
            <a:endParaRPr lang="ru-RU" sz="5400" b="1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857488" y="7143776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000364" y="7215214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643174" y="6143644"/>
            <a:ext cx="28575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3786182" y="5429264"/>
            <a:ext cx="214314" cy="714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143372" y="6143644"/>
            <a:ext cx="28575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143372" y="6357958"/>
            <a:ext cx="28575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500562" y="6143644"/>
            <a:ext cx="28575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786446" y="5572140"/>
            <a:ext cx="1571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заяц</a:t>
            </a:r>
            <a:endParaRPr lang="ru-RU" sz="4800" b="1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6215074" y="5643578"/>
            <a:ext cx="285752" cy="14287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429388" y="6286520"/>
            <a:ext cx="28575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572000" y="5643578"/>
            <a:ext cx="32861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леопард</a:t>
            </a:r>
            <a:endParaRPr lang="ru-RU" sz="6000" dirty="0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4929190" y="6500834"/>
            <a:ext cx="571504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 flipH="1" flipV="1">
            <a:off x="6286512" y="5786454"/>
            <a:ext cx="357190" cy="21431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6929454" y="6572272"/>
            <a:ext cx="428628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6929454" y="6715148"/>
            <a:ext cx="428628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 descr="C:\Users\123\Desktop\37571d3cb9c29881ee7c983d204f8648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71736" y="142852"/>
            <a:ext cx="4800653" cy="6000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123\Desktop\cbf597dc80b3bf5121a5d0e6f0993974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428728" y="-285776"/>
            <a:ext cx="6215106" cy="77688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123\Desktop\fbd1f0c0c116ad7736a6fa0045101eb9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071670" y="-196503"/>
            <a:ext cx="5643602" cy="70545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7" descr="Картинка 45 из 2299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1000108"/>
            <a:ext cx="6500858" cy="43880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Закончите стихотворение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Белый Мишка, Добрый Зайка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И весёлый Леопард.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Подружиться с вами  каждый рад.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Будем дружбой дорожить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____________________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7" descr="Картинка 45 из 229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4643446"/>
            <a:ext cx="3326074" cy="22145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103</Words>
  <Application>Microsoft Office PowerPoint</Application>
  <PresentationFormat>Экран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Мы, ребята, молодцы!      Любим спортом заниматься.  На уроках отвечать    И  пятёрки получать.</vt:lpstr>
      <vt:lpstr>Части речи</vt:lpstr>
      <vt:lpstr>Слова - названия</vt:lpstr>
      <vt:lpstr>Слайд 4</vt:lpstr>
      <vt:lpstr>Слайд 5</vt:lpstr>
      <vt:lpstr>Слайд 6</vt:lpstr>
      <vt:lpstr>Слайд 7</vt:lpstr>
      <vt:lpstr>Слайд 8</vt:lpstr>
      <vt:lpstr>Закончите стихотворение</vt:lpstr>
      <vt:lpstr>Спасибо за урок!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</dc:creator>
  <cp:lastModifiedBy>Алексей</cp:lastModifiedBy>
  <cp:revision>21</cp:revision>
  <dcterms:created xsi:type="dcterms:W3CDTF">2014-01-25T14:58:26Z</dcterms:created>
  <dcterms:modified xsi:type="dcterms:W3CDTF">2007-12-31T21:07:03Z</dcterms:modified>
</cp:coreProperties>
</file>