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870" autoAdjust="0"/>
    <p:restoredTop sz="94660"/>
  </p:normalViewPr>
  <p:slideViewPr>
    <p:cSldViewPr>
      <p:cViewPr varScale="1">
        <p:scale>
          <a:sx n="69" d="100"/>
          <a:sy n="69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2BAC-42E1-4821-A6A1-AC76E37F15AE}" type="datetimeFigureOut">
              <a:rPr lang="ru-RU" smtClean="0"/>
              <a:pPr/>
              <a:t>10.08.2014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5938-9700-4603-A46F-1FDF136214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2BAC-42E1-4821-A6A1-AC76E37F15AE}" type="datetimeFigureOut">
              <a:rPr lang="ru-RU" smtClean="0"/>
              <a:pPr/>
              <a:t>10.08.2014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5938-9700-4603-A46F-1FDF136214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2BAC-42E1-4821-A6A1-AC76E37F15AE}" type="datetimeFigureOut">
              <a:rPr lang="ru-RU" smtClean="0"/>
              <a:pPr/>
              <a:t>10.08.2014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5938-9700-4603-A46F-1FDF136214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2BAC-42E1-4821-A6A1-AC76E37F15AE}" type="datetimeFigureOut">
              <a:rPr lang="ru-RU" smtClean="0"/>
              <a:pPr/>
              <a:t>10.08.2014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5938-9700-4603-A46F-1FDF136214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2BAC-42E1-4821-A6A1-AC76E37F15AE}" type="datetimeFigureOut">
              <a:rPr lang="ru-RU" smtClean="0"/>
              <a:pPr/>
              <a:t>10.08.2014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5938-9700-4603-A46F-1FDF136214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2BAC-42E1-4821-A6A1-AC76E37F15AE}" type="datetimeFigureOut">
              <a:rPr lang="ru-RU" smtClean="0"/>
              <a:pPr/>
              <a:t>10.08.2014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5938-9700-4603-A46F-1FDF136214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2BAC-42E1-4821-A6A1-AC76E37F15AE}" type="datetimeFigureOut">
              <a:rPr lang="ru-RU" smtClean="0"/>
              <a:pPr/>
              <a:t>10.08.2014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5938-9700-4603-A46F-1FDF136214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2BAC-42E1-4821-A6A1-AC76E37F15AE}" type="datetimeFigureOut">
              <a:rPr lang="ru-RU" smtClean="0"/>
              <a:pPr/>
              <a:t>10.08.2014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5938-9700-4603-A46F-1FDF136214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2BAC-42E1-4821-A6A1-AC76E37F15AE}" type="datetimeFigureOut">
              <a:rPr lang="ru-RU" smtClean="0"/>
              <a:pPr/>
              <a:t>10.08.2014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5938-9700-4603-A46F-1FDF136214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2BAC-42E1-4821-A6A1-AC76E37F15AE}" type="datetimeFigureOut">
              <a:rPr lang="ru-RU" smtClean="0"/>
              <a:pPr/>
              <a:t>10.08.2014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5938-9700-4603-A46F-1FDF136214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2BAC-42E1-4821-A6A1-AC76E37F15AE}" type="datetimeFigureOut">
              <a:rPr lang="ru-RU" smtClean="0"/>
              <a:pPr/>
              <a:t>10.08.2014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5938-9700-4603-A46F-1FDF136214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B2BAC-42E1-4821-A6A1-AC76E37F15AE}" type="datetimeFigureOut">
              <a:rPr lang="ru-RU" smtClean="0"/>
              <a:pPr/>
              <a:t>10.08.2014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05938-9700-4603-A46F-1FDF136214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&#1057;&#1091;&#1087;&#1077;&#1088;%20&#1092;&#1080;&#1079;&#1082;&#1083;&#1100;&#1090;&#1084;&#1080;&#1085;&#1091;&#1090;&#1082;&#1072;.swf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2276872"/>
            <a:ext cx="88214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Monotype Corsiva" pitchFamily="66" charset="0"/>
              </a:rPr>
              <a:t>Мы, начинаем наш урок</a:t>
            </a:r>
            <a:endParaRPr lang="ru-RU" sz="6600" b="1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64305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ookman Old Style" pitchFamily="18" charset="0"/>
              </a:rPr>
              <a:t>СПАСИБО</a:t>
            </a:r>
          </a:p>
          <a:p>
            <a:pPr algn="ctr"/>
            <a:r>
              <a:rPr lang="ru-RU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ookman Old Style" pitchFamily="18" charset="0"/>
              </a:rPr>
              <a:t>за </a:t>
            </a:r>
            <a:endParaRPr lang="ru-RU" sz="72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Bookman Old Style" pitchFamily="18" charset="0"/>
            </a:endParaRPr>
          </a:p>
          <a:p>
            <a:pPr algn="ctr"/>
            <a:r>
              <a:rPr lang="ru-RU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ookman Old Style" pitchFamily="18" charset="0"/>
              </a:rPr>
              <a:t>внимание</a:t>
            </a:r>
            <a:endParaRPr lang="ru-RU" sz="72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289640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76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2564904"/>
            <a:ext cx="6912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ookman Old Style" pitchFamily="18" charset="0"/>
              </a:rPr>
              <a:t>Кто это?</a:t>
            </a:r>
            <a:endParaRPr lang="ru-RU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3" name="Рисунок 2" descr="alburu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-47087"/>
            <a:ext cx="4464496" cy="6905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8"/>
            <a:ext cx="1800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1,3*76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27784" y="260648"/>
            <a:ext cx="20162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12,34*5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60032" y="260648"/>
            <a:ext cx="1800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76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27784" y="1196752"/>
            <a:ext cx="21602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5,78*10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732240" y="260648"/>
            <a:ext cx="1800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568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1196752"/>
            <a:ext cx="22322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1,3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7,6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71800" y="2204864"/>
            <a:ext cx="172819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14*43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60032" y="1196752"/>
            <a:ext cx="20162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1,36*15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2204864"/>
            <a:ext cx="18722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1,4*43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127776" y="1196752"/>
            <a:ext cx="20162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578*10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73814E-6 L -0.5 0.0069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" y="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76 0.00694 L 0.59844 0.0034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" y="-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3814E-6 L 0.35451 0.1015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" y="5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73814E-6 L -0.71267 0.0909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6" y="4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64724E-6 L 0.32274 0.3987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" y="19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44136E-6 L 0.3467 0.1748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" y="87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136E-6 L 0.11823 0.2588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12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44136E-6 L -0.7599 0.090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0" y="45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29331E-6 L 0.62205 0.2273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1" y="114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29331E-6 L -0.26771 0.09091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" y="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7" grpId="1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907704" y="908720"/>
            <a:ext cx="524675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Восстановите цепочку: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3212976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1,3*? =1,3*(76:10)=(1,3*76):10=98,8:10=?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564904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6000" b="1" i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Умножение десятичных дробей»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91680" y="764704"/>
            <a:ext cx="5976664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Т</a:t>
            </a:r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ема урока: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1196752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2. Выполните умножение: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)125,4 · 0,01; </a:t>
            </a: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                                          б)2,14  · 0,5; </a:t>
            </a:r>
            <a:endParaRPr lang="ru-RU" sz="28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420888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3. Длина спортивного зала 8,37 м, а его ширина 18,45 м. Чему равна площадь пола? Ответ округлите до десятых долей квадратного метра.</a:t>
            </a:r>
            <a:endParaRPr lang="ru-RU" sz="28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3429000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4. Составьте задачу с использованием чисел:2,5; 13,2 и 22,5, которая бы решалась умножением десятичных дробей и предложите соседу по парте решить ее. Выбрать интересные задачи и решить их с классом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34888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  <a:hlinkClick r:id="rId2" action="ppaction://hlinkfile"/>
              </a:rPr>
              <a:t>После паузы продолжим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0.png"/>
          <p:cNvPicPr>
            <a:picLocks noChangeAspect="1"/>
          </p:cNvPicPr>
          <p:nvPr/>
        </p:nvPicPr>
        <p:blipFill>
          <a:blip r:embed="rId2" cstate="print"/>
          <a:srcRect b="42151"/>
          <a:stretch>
            <a:fillRect/>
          </a:stretch>
        </p:blipFill>
        <p:spPr>
          <a:xfrm>
            <a:off x="114918" y="0"/>
            <a:ext cx="8861522" cy="67413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128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Аня</dc:creator>
  <cp:lastModifiedBy>Ирина</cp:lastModifiedBy>
  <cp:revision>42</cp:revision>
  <dcterms:created xsi:type="dcterms:W3CDTF">2014-06-24T18:06:29Z</dcterms:created>
  <dcterms:modified xsi:type="dcterms:W3CDTF">2014-08-10T12:30:55Z</dcterms:modified>
</cp:coreProperties>
</file>