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56" r:id="rId2"/>
    <p:sldId id="269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>
        <p:scale>
          <a:sx n="74" d="100"/>
          <a:sy n="74" d="100"/>
        </p:scale>
        <p:origin x="-21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79" y="-7354"/>
            <a:ext cx="9150079" cy="686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57200" y="274638"/>
            <a:ext cx="8229600" cy="387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i="1" dirty="0" smtClean="0"/>
              <a:t>Мастер – класс «Пасха»</a:t>
            </a:r>
            <a:r>
              <a:rPr lang="ru-RU" sz="7200" b="1" dirty="0" smtClean="0"/>
              <a:t/>
            </a:r>
            <a:br>
              <a:rPr lang="ru-RU" sz="7200" b="1" dirty="0" smtClean="0"/>
            </a:br>
            <a:endParaRPr lang="ru-RU" sz="2000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3995936" y="1916832"/>
            <a:ext cx="4843264" cy="387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890478" y="2636912"/>
            <a:ext cx="5091831" cy="2722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/>
              <a:t>Выполнила: </a:t>
            </a:r>
            <a:r>
              <a:rPr lang="ru-RU" sz="2000" b="1" dirty="0" smtClean="0"/>
              <a:t>Камалова Татьяна Николаевна, воспитатель дошкольной подготовительной группы при МБОУ СОШ д. </a:t>
            </a:r>
            <a:r>
              <a:rPr lang="ru-RU" sz="2000" b="1" dirty="0" err="1" smtClean="0"/>
              <a:t>Мокшино</a:t>
            </a:r>
            <a:r>
              <a:rPr lang="ru-RU" sz="2000" b="1" dirty="0" smtClean="0"/>
              <a:t>, Конаковского района, Тверской области</a:t>
            </a:r>
            <a:r>
              <a:rPr lang="ru-RU" sz="2000" b="1" dirty="0"/>
              <a:t>. </a:t>
            </a:r>
            <a:r>
              <a:rPr lang="ru-RU" sz="2000" b="1"/>
              <a:t>Идентификатор 285-038-683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smtClean="0"/>
              <a:t>7. Начинаем </a:t>
            </a:r>
            <a:r>
              <a:rPr lang="ru-RU" sz="4000" b="1" dirty="0"/>
              <a:t>украшать нашу выставку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F:\Пасха\пасха\8)начинаем украшать нашу выставку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821537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8. Курочка </a:t>
            </a:r>
            <a:r>
              <a:rPr lang="ru-RU" sz="3600" b="1" dirty="0"/>
              <a:t>снесла яички</a:t>
            </a:r>
            <a:endParaRPr lang="ru-RU" sz="3600" dirty="0"/>
          </a:p>
        </p:txBody>
      </p:sp>
      <p:pic>
        <p:nvPicPr>
          <p:cNvPr id="4" name="Содержимое 3" descr="F:\Пасха\пасха\9)курочка снесла яички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814393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9. Ставим </a:t>
            </a:r>
            <a:r>
              <a:rPr lang="ru-RU" sz="3600" b="1" dirty="0"/>
              <a:t>яйца на подставку</a:t>
            </a:r>
            <a:endParaRPr lang="ru-RU" sz="3600" dirty="0"/>
          </a:p>
        </p:txBody>
      </p:sp>
      <p:pic>
        <p:nvPicPr>
          <p:cNvPr id="4" name="Содержимое 3" descr="F:\Пасха\пасха\9)ставим яйца на подттавку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072493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10. </a:t>
            </a:r>
            <a:r>
              <a:rPr lang="ru-RU" sz="3600" b="1" dirty="0"/>
              <a:t>Вкусно пахнет куличом!</a:t>
            </a:r>
            <a:endParaRPr lang="ru-RU" sz="3600" dirty="0"/>
          </a:p>
        </p:txBody>
      </p:sp>
      <p:pic>
        <p:nvPicPr>
          <p:cNvPr id="4" name="Содержимое 3" descr="F:\Пасха\пасха\10)вкусно пахнет куличём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800105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939784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smtClean="0"/>
              <a:t>11. Вот </a:t>
            </a:r>
            <a:r>
              <a:rPr lang="ru-RU" sz="4000" b="1" dirty="0"/>
              <a:t>что у нас получилось!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160727"/>
            <a:ext cx="8072494" cy="545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132856"/>
            <a:ext cx="5256584" cy="201254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Конец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79" y="0"/>
            <a:ext cx="9150079" cy="686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411760" y="2285256"/>
            <a:ext cx="5256584" cy="201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1500" dirty="0" smtClean="0"/>
              <a:t>Конец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70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610669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занятия: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расширить знания о празднике Пасха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с обычаями и традициями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празднования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оформить выставку к празднику «Пасха»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творческому развитию ребёнка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историю праздника, его значение в Христианстве.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позитивное отношение к традициям и обрядам, связанными с праздником.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традиционных украшений стола к празднику.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522" y="0"/>
            <a:ext cx="35804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524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5159"/>
            <a:ext cx="5853336" cy="6852841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Необходимый материал: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Пустые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яичные скорлупки.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Акварельные краски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Кисточки.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Салфетки.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Краcивая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подставка для яиц.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Курочка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Куличи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Плетёная корзинка.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Подставка для яиц в форме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цыплёнкa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638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3123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571480"/>
            <a:ext cx="8153400" cy="70007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smtClean="0">
                <a:solidFill>
                  <a:schemeClr val="tx1"/>
                </a:solidFill>
              </a:rPr>
              <a:t>1. Приготовим необходимый материал.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F:\Пасха\пасха\1)необходимый материал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850112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8153400" cy="8429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000" b="1" dirty="0" smtClean="0">
                <a:solidFill>
                  <a:schemeClr val="tx1"/>
                </a:solidFill>
              </a:rPr>
              <a:t>2. Берём яйца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F:\Пасха\пасха\3)начинаем их разукрашивать.JPG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84296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smtClean="0"/>
              <a:t>3.Начинаем </a:t>
            </a:r>
            <a:r>
              <a:rPr lang="ru-RU" sz="4000" b="1" dirty="0"/>
              <a:t>их раскрашивать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F:\Пасха\пасха\4)разукршиваем яркими красками красками фон.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828680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939784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smtClean="0"/>
              <a:t>4.Раскрашиваем </a:t>
            </a:r>
            <a:r>
              <a:rPr lang="ru-RU" sz="4000" b="1" dirty="0"/>
              <a:t>яйца яркими красками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F:\Пасха\пасха\5)добавляем разные фигуры шарики,полоски, треугольнички.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814393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5.Теперь </a:t>
            </a:r>
            <a:r>
              <a:rPr lang="ru-RU" sz="3600" b="1" dirty="0"/>
              <a:t>их сушим</a:t>
            </a:r>
            <a:endParaRPr lang="ru-RU" sz="3600" dirty="0"/>
          </a:p>
        </p:txBody>
      </p:sp>
      <p:pic>
        <p:nvPicPr>
          <p:cNvPr id="4" name="Содержимое 3" descr="F:\Пасха\пасха\7)теперь мы их сушим.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828680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868346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smtClean="0"/>
              <a:t>6. Результат </a:t>
            </a:r>
            <a:r>
              <a:rPr lang="ru-RU" sz="4000" b="1" dirty="0"/>
              <a:t>нам нравится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F:\Пасха\пасха\6)результат нам нравится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821537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96</Words>
  <Application>Microsoft Office PowerPoint</Application>
  <PresentationFormat>Экран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Цель занятия: - расширить знания о празднике Пасха - познакомить с обычаями и традициями её празднования - оформить выставку к празднику «Пасха» - способствовать творческому развитию ребёнка  Задачи:  - рассказать детям историю праздника, его значение в Христианстве. - развивать позитивное отношение к традициям и обрядам, связанными с праздником. - выполнить несколько традиционных украшений стола к празднику. </vt:lpstr>
      <vt:lpstr>    Необходимый материал: - Пустые яичные скорлупки.  - Акварельные краски. - Кисточки. - Салфетки. - Краcивая подставка для яиц. - Курочка - Куличи.  - Плетёная корзинка. - Подставка для яиц в форме цыплёнкa.  </vt:lpstr>
      <vt:lpstr>1. Приготовим необходимый материал.  </vt:lpstr>
      <vt:lpstr>2. Берём яйца </vt:lpstr>
      <vt:lpstr>3.Начинаем их раскрашивать </vt:lpstr>
      <vt:lpstr>4.Раскрашиваем яйца яркими красками </vt:lpstr>
      <vt:lpstr>5.Теперь их сушим</vt:lpstr>
      <vt:lpstr>6. Результат нам нравится </vt:lpstr>
      <vt:lpstr>7. Начинаем украшать нашу выставку </vt:lpstr>
      <vt:lpstr>8. Курочка снесла яички</vt:lpstr>
      <vt:lpstr>9. Ставим яйца на подставку</vt:lpstr>
      <vt:lpstr>10. Вкусно пахнет куличом!</vt:lpstr>
      <vt:lpstr>11. Вот что у нас получилось! 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25</cp:revision>
  <dcterms:created xsi:type="dcterms:W3CDTF">2014-07-26T09:42:20Z</dcterms:created>
  <dcterms:modified xsi:type="dcterms:W3CDTF">2014-08-11T06:04:22Z</dcterms:modified>
</cp:coreProperties>
</file>