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id" ContentType="audio/unknown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3" r:id="rId6"/>
    <p:sldId id="264" r:id="rId7"/>
    <p:sldId id="259" r:id="rId8"/>
    <p:sldId id="260" r:id="rId9"/>
    <p:sldId id="265" r:id="rId10"/>
    <p:sldId id="266" r:id="rId11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925" autoAdjust="0"/>
    <p:restoredTop sz="94660"/>
  </p:normalViewPr>
  <p:slideViewPr>
    <p:cSldViewPr>
      <p:cViewPr>
        <p:scale>
          <a:sx n="60" d="100"/>
          <a:sy n="60" d="100"/>
        </p:scale>
        <p:origin x="-396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AE8-F685-49BF-B374-E14BF7DEAEAE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AFD0D-9EDC-4BEA-BFF9-6B593DF2FE6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AE8-F685-49BF-B374-E14BF7DEAEAE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FD0D-9EDC-4BEA-BFF9-6B593DF2F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AE8-F685-49BF-B374-E14BF7DEAEAE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FD0D-9EDC-4BEA-BFF9-6B593DF2F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AE8-F685-49BF-B374-E14BF7DEAEAE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FD0D-9EDC-4BEA-BFF9-6B593DF2FE6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AE8-F685-49BF-B374-E14BF7DEAEAE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AFD0D-9EDC-4BEA-BFF9-6B593DF2FE6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AE8-F685-49BF-B374-E14BF7DEAEAE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FD0D-9EDC-4BEA-BFF9-6B593DF2FE6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AE8-F685-49BF-B374-E14BF7DEAEAE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FD0D-9EDC-4BEA-BFF9-6B593DF2FE6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AE8-F685-49BF-B374-E14BF7DEAEAE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FD0D-9EDC-4BEA-BFF9-6B593DF2F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AE8-F685-49BF-B374-E14BF7DEAEAE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FD0D-9EDC-4BEA-BFF9-6B593DF2F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AE8-F685-49BF-B374-E14BF7DEAEAE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FD0D-9EDC-4BEA-BFF9-6B593DF2FE6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AE8-F685-49BF-B374-E14BF7DEAEAE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AFD0D-9EDC-4BEA-BFF9-6B593DF2FE6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09AAE8-F685-49BF-B374-E14BF7DEAEAE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AFD0D-9EDC-4BEA-BFF9-6B593DF2FE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id"/><Relationship Id="rId1" Type="http://schemas.microsoft.com/office/2007/relationships/media" Target="../media/media1.mid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id"/><Relationship Id="rId1" Type="http://schemas.microsoft.com/office/2007/relationships/media" Target="../media/media1.mid"/><Relationship Id="rId6" Type="http://schemas.openxmlformats.org/officeDocument/2006/relationships/image" Target="../media/image8.png"/><Relationship Id="rId5" Type="http://schemas.openxmlformats.org/officeDocument/2006/relationships/image" Target="../media/image11.jpg"/><Relationship Id="rId4" Type="http://schemas.openxmlformats.org/officeDocument/2006/relationships/hyperlink" Target="http://ru.wikipedia.org/wiki/%D0%91%D1%83%D1%85%D0%B3%D0%B0%D0%BB%D1%82%D0%B5%D1%80%D1%81%D0%BA%D0%B8%D0%B9_%D1%83%D1%87%D1%91%D1%8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id"/><Relationship Id="rId1" Type="http://schemas.microsoft.com/office/2007/relationships/media" Target="../media/media1.mid"/><Relationship Id="rId5" Type="http://schemas.openxmlformats.org/officeDocument/2006/relationships/image" Target="../media/image8.pn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id"/><Relationship Id="rId1" Type="http://schemas.microsoft.com/office/2007/relationships/media" Target="../media/media1.mid"/><Relationship Id="rId5" Type="http://schemas.openxmlformats.org/officeDocument/2006/relationships/image" Target="../media/image8.pn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hyperlink" Target="http://dic.academic.ru/dic.nsf/dic_fwords/10483/%D0%94%D0%98%D0%97%D0%90%D0%99%D0%9D%D0%95%D0%A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589240"/>
            <a:ext cx="8964488" cy="1020688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Презентацию подготовила </a:t>
            </a:r>
            <a:r>
              <a:rPr lang="ru-RU" dirty="0" err="1" smtClean="0"/>
              <a:t>Качурина</a:t>
            </a:r>
            <a:r>
              <a:rPr lang="ru-RU" dirty="0" smtClean="0"/>
              <a:t> Ирина Николаевна.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Игра «Строители»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187624" y="116632"/>
            <a:ext cx="6400800" cy="5103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ГБОУ СЛШ № 7 г. Москвы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1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772400" cy="4531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Интернет-ресурсы: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435280" cy="60212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Бухгалтер - </a:t>
            </a:r>
            <a:r>
              <a:rPr lang="en-US" sz="1200" dirty="0"/>
              <a:t>https://www.google.ru/search?q=%D0%BA%D0%B0%D1%80%D1%82%D0%B8%D0%BD%D0%BA%D0%B0+%D0%BC%D0%B0%D1%88%D0%B8%D0%BD%D1%8B&amp;newwindow=1&amp;espv=2&amp;biw=819&amp;bih=430&amp;tbm=isch&amp;tbo=u&amp;source=univ&amp;sa=X&amp;ei=XsBQVK7DIoTQygOM1YCwDg&amp;ved=0CBsQsAQ#newwindow=1&amp;tbm=isch&amp;q=%D0%BA%D0%B0%D1%80%D1%82%D0%B8%D0%BD%D0%BA%D0%B0+%</a:t>
            </a:r>
            <a:r>
              <a:rPr lang="en-US" sz="1200" dirty="0" smtClean="0"/>
              <a:t>D0%B1%D1%83%D1%85%D0%B3%D0%B0%D0%BB%D1%82%D0%B5%D1%80</a:t>
            </a:r>
            <a:endParaRPr lang="ru-RU" sz="1200" dirty="0" smtClean="0"/>
          </a:p>
          <a:p>
            <a:r>
              <a:rPr lang="ru-RU" sz="1700" dirty="0" smtClean="0"/>
              <a:t>Архитектор </a:t>
            </a:r>
            <a:r>
              <a:rPr lang="ru-RU" sz="1200" dirty="0" smtClean="0"/>
              <a:t>- </a:t>
            </a:r>
            <a:r>
              <a:rPr lang="en-US" sz="1200" dirty="0"/>
              <a:t>https://www.google.ru/search?q=%D0%BA%D0%B0%D1%80%D1%82%D0%B8%D0%BD%D0%BA%D0%B0+%D0%BC%D0%B0%D1%88%D0%B8%D0%BD%D1%8B&amp;newwindow=1&amp;espv=2&amp;biw=819&amp;bih=430&amp;tbm=isch&amp;tbo=u&amp;source=univ&amp;sa=X&amp;ei=XsBQVK7DIoTQygOM1YCwDg&amp;ved=0CBsQsAQ#newwindow=1&amp;tbm=isch&amp;q=%D0%BA%D0%B0%D1%80%D1%82%D0%B8%D0%BD%D0%BA%D0%B0+%</a:t>
            </a:r>
            <a:r>
              <a:rPr lang="en-US" sz="1200" dirty="0" smtClean="0"/>
              <a:t>D0%B0%D1%80%D1%85%D0%B8%D1%82%D0%B5%D0%BA%D1%82%D0%BE%D1%80</a:t>
            </a:r>
            <a:endParaRPr lang="ru-RU" sz="1200" dirty="0" smtClean="0"/>
          </a:p>
          <a:p>
            <a:r>
              <a:rPr lang="ru-RU" sz="1700" dirty="0" smtClean="0"/>
              <a:t>Сварщик - </a:t>
            </a:r>
            <a:r>
              <a:rPr lang="en-US" sz="1200" dirty="0"/>
              <a:t>https://www.google.ru/search?q=%D0%BA%D0%B0%D1%80%D1%82%D0%B8%D0%BD%D0%BA%D0%B0+%D0%BC%D0%B0%D1%88%D0%B8%D0%BD%D1%8B&amp;newwindow=1&amp;espv=2&amp;biw=819&amp;bih=430&amp;tbm=isch&amp;tbo=u&amp;source=univ&amp;sa=X&amp;ei=XsBQVK7DIoTQygOM1YCwDg&amp;ved=0CBsQsAQ#newwindow=1&amp;tbm=isch&amp;q=%D0%BA%D0%B0%D1%80%D1%82%D0%B8%D0%BD%D0%BA%D0%B0+%</a:t>
            </a:r>
            <a:r>
              <a:rPr lang="en-US" sz="1200" dirty="0" smtClean="0"/>
              <a:t>D1%81%D0%B2%D0%B0%D1%80%D1%89%D0%B8%D0%BA</a:t>
            </a:r>
            <a:endParaRPr lang="ru-RU" sz="1200" dirty="0" smtClean="0"/>
          </a:p>
          <a:p>
            <a:r>
              <a:rPr lang="ru-RU" sz="1700" dirty="0" smtClean="0"/>
              <a:t>Каменщик </a:t>
            </a:r>
            <a:r>
              <a:rPr lang="ru-RU" sz="1200" dirty="0" smtClean="0"/>
              <a:t>- </a:t>
            </a:r>
            <a:r>
              <a:rPr lang="en-US" sz="1200" dirty="0"/>
              <a:t>https://www.google.ru/search?q=%D0%BA%D0%B0%D1%80%D1%82%D0%B8%D0%BD%D0%BA%D0%B0+%D0%BC%D0%B0%D1%88%D0%B8%D0%BD%D1%8B&amp;newwindow=1&amp;espv=2&amp;biw=819&amp;bih=430&amp;tbm=isch&amp;tbo=u&amp;source=univ&amp;sa=X&amp;ei=XsBQVK7DIoTQygOM1YCwDg&amp;ved=0CBsQsAQ#newwindow=1&amp;tbm=isch&amp;q=%D0%BA%D0%B0%D1%80%D1%82%D0%B8%D0%BD%D0%BA%D0%B0+%</a:t>
            </a:r>
            <a:r>
              <a:rPr lang="en-US" sz="1200" dirty="0" smtClean="0"/>
              <a:t>D0%BA%D0%B0%D0%BC%D0%B5%D0%BD%D1%89%D0%B8%D0%BA</a:t>
            </a:r>
            <a:endParaRPr lang="ru-RU" sz="1200" dirty="0" smtClean="0"/>
          </a:p>
          <a:p>
            <a:r>
              <a:rPr lang="ru-RU" sz="1700" dirty="0" smtClean="0"/>
              <a:t>Рабочий </a:t>
            </a:r>
            <a:r>
              <a:rPr lang="ru-RU" sz="1200" dirty="0" smtClean="0"/>
              <a:t>- </a:t>
            </a:r>
            <a:r>
              <a:rPr lang="en-US" sz="1200" dirty="0"/>
              <a:t>https://www.google.ru/search?q=%D0%BA%D0%B0%D1%80%D1%82%D0%B8%D0%BD%D0%BA%D0%B0+%D0%BC%D0%B0%D1%88%D0%B8%D0%BD%D1%8B&amp;newwindow=1&amp;espv=2&amp;biw=819&amp;bih=430&amp;tbm=isch&amp;tbo=u&amp;source=univ&amp;sa=X&amp;ei=XsBQVK7DIoTQygOM1YCwDg&amp;ved=0CBsQsAQ#newwindow=1&amp;tbm=isch&amp;q=%D0%BA%D0%B0%D1%80%D1%82%D0%B8%D0%BD%D0%BA%D0%B0+%D1%83%D0%BA%D0%BB%D0%B0%D0%B4%D1%87%D0%B8%D0%BA+%</a:t>
            </a:r>
            <a:r>
              <a:rPr lang="en-US" sz="1200" dirty="0" smtClean="0"/>
              <a:t>D0%BF%D0%BE%D0%BB%D0%BE%D0%B2</a:t>
            </a:r>
            <a:endParaRPr lang="ru-RU" sz="1200" dirty="0" smtClean="0"/>
          </a:p>
          <a:p>
            <a:r>
              <a:rPr lang="ru-RU" sz="1700" dirty="0" smtClean="0"/>
              <a:t>10 отличий - </a:t>
            </a:r>
            <a:r>
              <a:rPr lang="en-US" sz="1200" dirty="0"/>
              <a:t>https://www.google.ru/search?q=%D0%BA%D0%B0%D1%80%D1%82%D0%B8%D0%BD%D0%BA%D0%B0+%D0%BC%D0%B0%D1%88%D0%B8%D0%BD%D1%8B&amp;newwindow=1&amp;espv=2&amp;biw=819&amp;bih=430&amp;tbm=isch&amp;tbo=u&amp;source=univ&amp;sa=X&amp;ei=XsBQVK7DIoTQygOM1YCwDg&amp;ved=0CBsQsAQ#newwindow=1&amp;tbm=isch&amp;q=10+%D0%BE%D1%82%D0%BB%D0%B8%D1%87%D0%B8%D0%B9+%D0%BD%D0%B0%D0%B9%D0%B4%D0%B8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4829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692696"/>
            <a:ext cx="7772400" cy="12718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Строитель – профессия, связанная со строительством.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771803"/>
            <a:ext cx="2555776" cy="17021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612" y="4834803"/>
            <a:ext cx="2508076" cy="166943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684136"/>
            <a:ext cx="2195736" cy="146199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04" y="2492896"/>
            <a:ext cx="2335076" cy="165323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7" y="2537473"/>
            <a:ext cx="2116654" cy="160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88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548680"/>
            <a:ext cx="7776864" cy="20882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Архитектор – квалифицированный специалист, который на профессиональной основе осуществляет архитектурное проектирование.</a:t>
            </a:r>
          </a:p>
        </p:txBody>
      </p:sp>
      <p:pic>
        <p:nvPicPr>
          <p:cNvPr id="2050" name="Picture 2" descr="C:\Users\Teacher1\Documents\занятие\открытый урок\Как-выбрать-«правильного»-архитектор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389" y="2454424"/>
            <a:ext cx="3905313" cy="425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MS900074331[1].m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14708" y="214962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97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Архитекторы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84784"/>
            <a:ext cx="7056784" cy="511256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246412"/>
            <a:ext cx="161925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97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404664"/>
            <a:ext cx="7772400" cy="1944216"/>
          </a:xfrm>
        </p:spPr>
        <p:txBody>
          <a:bodyPr/>
          <a:lstStyle/>
          <a:p>
            <a:r>
              <a:rPr lang="ru-RU" sz="2800" b="1" dirty="0" err="1"/>
              <a:t>Бухга́лтер</a:t>
            </a:r>
            <a:r>
              <a:rPr lang="ru-RU" sz="2800" dirty="0"/>
              <a:t> </a:t>
            </a:r>
            <a:r>
              <a:rPr lang="ru-RU" sz="2800" dirty="0" smtClean="0"/>
              <a:t> — </a:t>
            </a:r>
            <a:r>
              <a:rPr lang="ru-RU" sz="2800" dirty="0"/>
              <a:t>это специалист </a:t>
            </a:r>
            <a:r>
              <a:rPr lang="ru-RU" sz="2800" dirty="0" smtClean="0"/>
              <a:t>по </a:t>
            </a:r>
            <a:r>
              <a:rPr lang="ru-RU" sz="2800" dirty="0" smtClean="0">
                <a:hlinkClick r:id="rId4" tooltip="Бухгалтерский учёт"/>
              </a:rPr>
              <a:t>бухгалтерскому </a:t>
            </a:r>
            <a:r>
              <a:rPr lang="ru-RU" sz="2800" dirty="0">
                <a:hlinkClick r:id="rId4" tooltip="Бухгалтерский учёт"/>
              </a:rPr>
              <a:t>учёту</a:t>
            </a:r>
            <a:r>
              <a:rPr lang="ru-RU" sz="2800" dirty="0"/>
              <a:t>, работающий по системе учёта в соответствии с действующим </a:t>
            </a:r>
            <a:r>
              <a:rPr lang="ru-RU" sz="2800" dirty="0" smtClean="0"/>
              <a:t>законодательством.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589717"/>
            <a:ext cx="4814799" cy="3611099"/>
          </a:xfrm>
          <a:prstGeom prst="rect">
            <a:avLst/>
          </a:prstGeom>
        </p:spPr>
      </p:pic>
      <p:pic>
        <p:nvPicPr>
          <p:cNvPr id="2" name="MS900074331[1].m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290455" y="511550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94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0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548680"/>
            <a:ext cx="8064896" cy="1944216"/>
          </a:xfrm>
        </p:spPr>
        <p:txBody>
          <a:bodyPr/>
          <a:lstStyle/>
          <a:p>
            <a:r>
              <a:rPr lang="ru-RU" sz="2800" dirty="0" err="1" smtClean="0"/>
              <a:t>Води́тель</a:t>
            </a:r>
            <a:r>
              <a:rPr lang="ru-RU" sz="2800" dirty="0"/>
              <a:t> или шофёр — человек, управляющий транспортным средством (автомобилем, повозкой, автобусом и др.).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448" y="2003242"/>
            <a:ext cx="4057600" cy="4057600"/>
          </a:xfrm>
          <a:prstGeom prst="rect">
            <a:avLst/>
          </a:prstGeom>
        </p:spPr>
      </p:pic>
      <p:pic>
        <p:nvPicPr>
          <p:cNvPr id="2" name="MS900074331[1].m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461248" y="502014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32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0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332656"/>
            <a:ext cx="7772400" cy="2736304"/>
          </a:xfrm>
        </p:spPr>
        <p:txBody>
          <a:bodyPr/>
          <a:lstStyle/>
          <a:p>
            <a:r>
              <a:rPr lang="ru-RU" sz="2800" dirty="0"/>
              <a:t>Каменщик - это рабочий, участвующий в возведении и ремонте жилых домов, мостов, промышленных и других сооружений из природных и искусственных строительных </a:t>
            </a:r>
            <a:r>
              <a:rPr lang="ru-RU" sz="2800" dirty="0" smtClean="0"/>
              <a:t>материалов</a:t>
            </a:r>
            <a:r>
              <a:rPr lang="ru-RU" sz="2800" dirty="0"/>
              <a:t>.</a:t>
            </a: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140967"/>
            <a:ext cx="5472608" cy="3078343"/>
          </a:xfrm>
          <a:prstGeom prst="rect">
            <a:avLst/>
          </a:prstGeom>
        </p:spPr>
      </p:pic>
      <p:pic>
        <p:nvPicPr>
          <p:cNvPr id="2" name="MS900074331[1].m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339208" y="234888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93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0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526992"/>
            <a:ext cx="7772400" cy="2558801"/>
          </a:xfrm>
        </p:spPr>
        <p:txBody>
          <a:bodyPr/>
          <a:lstStyle/>
          <a:p>
            <a:r>
              <a:rPr lang="ru-RU" sz="2800" b="1" dirty="0">
                <a:hlinkClick r:id="rId2"/>
              </a:rPr>
              <a:t>ДИЗАЙНЕР</a:t>
            </a:r>
            <a:r>
              <a:rPr lang="ru-RU" sz="2800" dirty="0"/>
              <a:t> </a:t>
            </a:r>
            <a:r>
              <a:rPr lang="ru-RU" sz="2800" dirty="0" smtClean="0"/>
              <a:t>—художник </a:t>
            </a:r>
            <a:r>
              <a:rPr lang="ru-RU" sz="2800" dirty="0"/>
              <a:t>конструктор, специалист по художественному проектированию эстетического облика промышленных изделий, оформлению интерьера.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320988"/>
            <a:ext cx="4344144" cy="325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62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Найди 10 отличий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Teacher1\Documents\найди отличия\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7"/>
            <a:ext cx="8768955" cy="4074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3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b227f4d9c37283edee312657ce8c07fc324fc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167</TotalTime>
  <Words>154</Words>
  <Application>Microsoft Office PowerPoint</Application>
  <PresentationFormat>Экран (4:3)</PresentationFormat>
  <Paragraphs>18</Paragraphs>
  <Slides>10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Игра «Строители»</vt:lpstr>
      <vt:lpstr>Презентация PowerPoint</vt:lpstr>
      <vt:lpstr>Презентация PowerPoint</vt:lpstr>
      <vt:lpstr>Архитекторы</vt:lpstr>
      <vt:lpstr>Презентация PowerPoint</vt:lpstr>
      <vt:lpstr>Презентация PowerPoint</vt:lpstr>
      <vt:lpstr>Презентация PowerPoint</vt:lpstr>
      <vt:lpstr>Презентация PowerPoint</vt:lpstr>
      <vt:lpstr>Найди 10 отличий</vt:lpstr>
      <vt:lpstr>Интернет-ресурсы: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«Строители»</dc:title>
  <dc:creator>э-Пк</dc:creator>
  <cp:lastModifiedBy>э-Пк</cp:lastModifiedBy>
  <cp:revision>29</cp:revision>
  <dcterms:created xsi:type="dcterms:W3CDTF">2014-02-03T17:14:56Z</dcterms:created>
  <dcterms:modified xsi:type="dcterms:W3CDTF">2014-10-29T10:35:51Z</dcterms:modified>
</cp:coreProperties>
</file>