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4"/>
  </p:notesMasterIdLst>
  <p:sldIdLst>
    <p:sldId id="256" r:id="rId2"/>
    <p:sldId id="261" r:id="rId3"/>
    <p:sldId id="283" r:id="rId4"/>
    <p:sldId id="284" r:id="rId5"/>
    <p:sldId id="263" r:id="rId6"/>
    <p:sldId id="280" r:id="rId7"/>
    <p:sldId id="281" r:id="rId8"/>
    <p:sldId id="264" r:id="rId9"/>
    <p:sldId id="272" r:id="rId10"/>
    <p:sldId id="270" r:id="rId11"/>
    <p:sldId id="278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DE6BC0-2896-4AB9-BB09-DF42452A176E}">
          <p14:sldIdLst>
            <p14:sldId id="256"/>
            <p14:sldId id="261"/>
            <p14:sldId id="283"/>
            <p14:sldId id="284"/>
            <p14:sldId id="263"/>
            <p14:sldId id="280"/>
            <p14:sldId id="281"/>
            <p14:sldId id="264"/>
            <p14:sldId id="272"/>
          </p14:sldIdLst>
        </p14:section>
        <p14:section name="Раздел без заголовка" id="{58738E9B-FAE2-4ACA-AD1A-7CEAF3419988}">
          <p14:sldIdLst>
            <p14:sldId id="270"/>
            <p14:sldId id="278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02E4C-C858-4887-93EE-0EE35E75C390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6225D-38A2-4C54-847C-00D8627FE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5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C6E994-F62B-41EA-9E0C-9885F6F6B29E}" type="slidenum">
              <a:rPr lang="ru-RU"/>
              <a:pPr/>
              <a:t>5</a:t>
            </a:fld>
            <a:endParaRPr lang="ru-RU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9A58EE-9B02-4CCA-B434-D9D01FA4665A}" type="slidenum">
              <a:rPr lang="ru-RU"/>
              <a:pPr/>
              <a:t>9</a:t>
            </a:fld>
            <a:endParaRPr lang="ru-RU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5CB12F-3190-4288-9256-9205B2A1C2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6AE2F5-3BB5-4B1B-8A34-28044F1FF474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9D2CE1-87AB-4806-8EF7-691B9866AD3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175351" cy="4160753"/>
          </a:xfrm>
        </p:spPr>
        <p:txBody>
          <a:bodyPr>
            <a:normAutofit/>
          </a:bodyPr>
          <a:lstStyle/>
          <a:p>
            <a:r>
              <a:rPr lang="ru-RU" dirty="0" smtClean="0"/>
              <a:t>Устный журнал </a:t>
            </a:r>
            <a:br>
              <a:rPr lang="ru-RU" dirty="0" smtClean="0"/>
            </a:br>
            <a:r>
              <a:rPr lang="ru-RU" b="1" dirty="0" smtClean="0"/>
              <a:t>"КАЛЕЙДОСКОП  </a:t>
            </a:r>
            <a:r>
              <a:rPr lang="ru-RU" b="1" dirty="0"/>
              <a:t>ОТКРЫТИЙ"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5637010" cy="88211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МБОУ СОШ № 9</a:t>
            </a:r>
          </a:p>
          <a:p>
            <a:r>
              <a:rPr lang="ru-RU" sz="2400" b="1" dirty="0" smtClean="0"/>
              <a:t>Ермакова Н.Н. – учитель химии </a:t>
            </a:r>
          </a:p>
          <a:p>
            <a:r>
              <a:rPr lang="ru-RU" sz="2400" b="1" dirty="0" smtClean="0"/>
              <a:t>Зорина М.В. – учитель физики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548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u.rodovid.org/images/e/e3/%D0%A0%D0%B5%D0%B7%D0%B5%D1%80%D1%84%D0%BE%D1%80%D0%B4-%D0%94%D0%B0%D0%BD%D0%B8%D0%B8%D0%BB-%D0%94%D0%B6%D0%BE%D0%BD%D0%BE%D0%B2-%D1%81%D1%8B%D0%B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196752"/>
            <a:ext cx="245547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412776"/>
            <a:ext cx="3008313" cy="4691063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sz="2800" b="1" dirty="0" smtClean="0"/>
              <a:t>Даниэль Резерфорд</a:t>
            </a:r>
          </a:p>
          <a:p>
            <a:pPr algn="ctr"/>
            <a:r>
              <a:rPr lang="ru-RU" sz="1600" b="1" dirty="0" smtClean="0"/>
              <a:t>1 августа 1695 – 10 марта 1779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08072" y="1196752"/>
            <a:ext cx="4878727" cy="50516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Шотландский </a:t>
            </a:r>
            <a:r>
              <a:rPr lang="ru-RU" dirty="0"/>
              <a:t>ученый Даниэль Резерфорд, обучаясь в </a:t>
            </a:r>
            <a:r>
              <a:rPr lang="ru-RU" dirty="0" err="1"/>
              <a:t>Эдинбургском</a:t>
            </a:r>
            <a:r>
              <a:rPr lang="ru-RU" dirty="0"/>
              <a:t> университете  медицине, увлекался химией. В диссертации на соискание ученой степени доктора медицины «О так называемом фиксируемом и </a:t>
            </a:r>
            <a:r>
              <a:rPr lang="ru-RU" dirty="0" err="1"/>
              <a:t>мефитическом</a:t>
            </a:r>
            <a:r>
              <a:rPr lang="ru-RU" dirty="0"/>
              <a:t> воздухе» он описал некоторые химические свойства азота. Благодаря этой работе он вошел в историю науки как ученый-химик, хотя был профессором ботаники и врачом</a:t>
            </a:r>
            <a:r>
              <a:rPr lang="ru-RU" dirty="0" smtClean="0"/>
              <a:t>. Открыл газ азот.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3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Ørs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3701"/>
            <a:ext cx="3388706" cy="55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360306" y="764704"/>
            <a:ext cx="3668078" cy="51125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Ганс Христиан Эрстед</a:t>
            </a:r>
          </a:p>
          <a:p>
            <a:pPr algn="ctr"/>
            <a:r>
              <a:rPr lang="ru-RU" sz="2400" b="1" dirty="0" smtClean="0"/>
              <a:t>(1777-1851)</a:t>
            </a:r>
          </a:p>
          <a:p>
            <a:pPr algn="ctr"/>
            <a:endParaRPr lang="ru-RU" sz="2400" b="1" dirty="0" smtClean="0"/>
          </a:p>
          <a:p>
            <a:pPr lvl="1"/>
            <a:r>
              <a:rPr lang="ru-RU" sz="2400" b="1" dirty="0" smtClean="0"/>
              <a:t>Датский физик. В 1825 году получил алюминий. </a:t>
            </a:r>
          </a:p>
          <a:p>
            <a:pPr lvl="1"/>
            <a:r>
              <a:rPr lang="ru-RU" sz="2400" b="1" dirty="0" smtClean="0"/>
              <a:t>Экспериментально подтвердил связь электричества и магнетизма</a:t>
            </a:r>
          </a:p>
        </p:txBody>
      </p:sp>
    </p:spTree>
    <p:extLst>
      <p:ext uri="{BB962C8B-B14F-4D97-AF65-F5344CB8AC3E}">
        <p14:creationId xmlns:p14="http://schemas.microsoft.com/office/powerpoint/2010/main" val="28192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2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332656"/>
            <a:ext cx="4176464" cy="1080119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Роберт </a:t>
            </a:r>
            <a:r>
              <a:rPr lang="ru-RU" dirty="0"/>
              <a:t>Бойль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1627-1691 </a:t>
            </a:r>
            <a:endParaRPr lang="ru-RU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275856" y="1340768"/>
            <a:ext cx="4661520" cy="273630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400" dirty="0">
                <a:solidFill>
                  <a:schemeClr val="tx1"/>
                </a:solidFill>
              </a:rPr>
              <a:t>     </a:t>
            </a:r>
            <a:r>
              <a:rPr lang="ru-RU" sz="1600" b="1" dirty="0">
                <a:solidFill>
                  <a:schemeClr val="tx1"/>
                </a:solidFill>
                <a:latin typeface="Garamond" pitchFamily="18" charset="0"/>
              </a:rPr>
              <a:t>Э</a:t>
            </a:r>
            <a:r>
              <a:rPr lang="ru-RU" sz="1600" b="1" dirty="0" smtClean="0">
                <a:solidFill>
                  <a:schemeClr val="tx1"/>
                </a:solidFill>
                <a:latin typeface="Garamond" pitchFamily="18" charset="0"/>
              </a:rPr>
              <a:t>то </a:t>
            </a:r>
            <a:r>
              <a:rPr lang="ru-RU" sz="1600" b="1" dirty="0">
                <a:solidFill>
                  <a:schemeClr val="tx1"/>
                </a:solidFill>
                <a:latin typeface="Garamond" pitchFamily="18" charset="0"/>
              </a:rPr>
              <a:t>выдающийся химик, физик, богослов и философ-натуралист. Важнейшим вкладом в развитие человечества я считаю его исследования по соответствию пространства и времени. Он родился 25 января 1627 года в Ирландии. </a:t>
            </a:r>
            <a:endParaRPr lang="ru-RU" sz="16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b="1" dirty="0">
                <a:solidFill>
                  <a:schemeClr val="tx1"/>
                </a:solidFill>
                <a:latin typeface="Garamond" pitchFamily="18" charset="0"/>
              </a:rPr>
              <a:t> 1663 г. Бойль впервые применил индикаторы для определения кислот и щелочей. Исследования в области физики привели Бойля к открытию в 1660 г. закона изменения объёма воздуха при изменении давления. </a:t>
            </a:r>
            <a:endParaRPr lang="ru-RU" sz="16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4103" name="Picture 7" descr="Robert_Boyle_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384967" cy="297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лисмор - место рожд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1" y="4221088"/>
            <a:ext cx="3449959" cy="23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dme-mariott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2746648" cy="23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24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965"/>
          <a:stretch>
            <a:fillRect/>
          </a:stretch>
        </p:blipFill>
        <p:spPr>
          <a:xfrm>
            <a:off x="468313" y="692150"/>
            <a:ext cx="3959225" cy="4525963"/>
          </a:xfrm>
        </p:spPr>
      </p:pic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620713"/>
            <a:ext cx="4181475" cy="5040312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Дата рождения: 18 июля 1635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Место рождения: Фрешуотер, Остров Уайт, Англия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Дата смерти: 3 марта 1703 (67 лет)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Место смерти:	Лондон, Англия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Научная сфера: физика, химия, биология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Альма-матер: Крайст-Чёрч, Оксфорд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Научный руководитель: Роберт Бойль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000"/>
              <a:t>	Известен как: закон Гука, микроскопия, первым использовал слово клетка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68313" y="5734050"/>
            <a:ext cx="674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Портрет Роберта Гука, современная реконструкция, 2004 год</a:t>
            </a:r>
          </a:p>
        </p:txBody>
      </p:sp>
    </p:spTree>
    <p:extLst>
      <p:ext uri="{BB962C8B-B14F-4D97-AF65-F5344CB8AC3E}">
        <p14:creationId xmlns:p14="http://schemas.microsoft.com/office/powerpoint/2010/main" val="39554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Клод Луи Бертолле </a:t>
            </a: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и спички </a:t>
            </a:r>
          </a:p>
        </p:txBody>
      </p:sp>
      <p:pic>
        <p:nvPicPr>
          <p:cNvPr id="5" name="Объект 4" descr="http://school.xvatit.com/images/7/7d/PolnUr10kl_ist_54_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588" y="1600200"/>
            <a:ext cx="3787823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412776"/>
            <a:ext cx="4042792" cy="4713387"/>
          </a:xfrm>
        </p:spPr>
        <p:txBody>
          <a:bodyPr>
            <a:normAutofit/>
          </a:bodyPr>
          <a:lstStyle/>
          <a:p>
            <a:r>
              <a:rPr lang="ru-RU" sz="2800" b="1" dirty="0"/>
              <a:t>Бертолле осуществил впервые реакцию, которую много позднее станут применять в первых шведских спичках:</a:t>
            </a:r>
            <a:endParaRPr lang="ru-RU" dirty="0"/>
          </a:p>
        </p:txBody>
      </p:sp>
      <p:pic>
        <p:nvPicPr>
          <p:cNvPr id="6" name="Picture 8" descr="98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22061"/>
            <a:ext cx="22526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0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357313"/>
            <a:ext cx="421957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214438" y="214313"/>
            <a:ext cx="707231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Михаил Васильевич ЛОМОНОСОВ 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3200">
                <a:solidFill>
                  <a:srgbClr val="000000"/>
                </a:solidFill>
                <a:latin typeface="Calibri" charset="0"/>
              </a:rPr>
              <a:t>(19 ноября 1711 – 15 апреля 1765)</a:t>
            </a:r>
          </a:p>
        </p:txBody>
      </p:sp>
    </p:spTree>
    <p:extLst>
      <p:ext uri="{BB962C8B-B14F-4D97-AF65-F5344CB8AC3E}">
        <p14:creationId xmlns:p14="http://schemas.microsoft.com/office/powerpoint/2010/main" val="4230097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2-tub-ru.yandex.net/i?id=198533172-03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07668"/>
            <a:ext cx="3897559" cy="449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60032" y="908720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Картина –мозаика </a:t>
            </a:r>
            <a:r>
              <a:rPr lang="ru-RU" sz="2400" b="1" dirty="0" smtClean="0"/>
              <a:t>М.В. Ломоносова «Портрет </a:t>
            </a:r>
            <a:r>
              <a:rPr lang="ru-RU" sz="2400" b="1" dirty="0"/>
              <a:t>Петра Первого»</a:t>
            </a:r>
          </a:p>
        </p:txBody>
      </p:sp>
    </p:spTree>
    <p:extLst>
      <p:ext uri="{BB962C8B-B14F-4D97-AF65-F5344CB8AC3E}">
        <p14:creationId xmlns:p14="http://schemas.microsoft.com/office/powerpoint/2010/main" val="14066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7-tub-ru.yandex.net/i?id=378585062-16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00" y="1052736"/>
            <a:ext cx="39380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72529" y="5517232"/>
            <a:ext cx="5090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Смальта- непрозрачное цветное стекло</a:t>
            </a:r>
          </a:p>
        </p:txBody>
      </p:sp>
    </p:spTree>
    <p:extLst>
      <p:ext uri="{BB962C8B-B14F-4D97-AF65-F5344CB8AC3E}">
        <p14:creationId xmlns:p14="http://schemas.microsoft.com/office/powerpoint/2010/main" val="1052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llchem.ru/images/biography/Gay-Lussa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0212"/>
            <a:ext cx="2736304" cy="367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64" y="836712"/>
            <a:ext cx="3922741" cy="3519409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496944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ГЕЙ – ЛЮССАК (1778-1858)                    Вильгельм фон Гумбольдт (1767-1835)</a:t>
            </a:r>
            <a:br>
              <a:rPr lang="ru-RU" sz="2200" dirty="0" smtClean="0"/>
            </a:br>
            <a:r>
              <a:rPr lang="ru-RU" sz="2200" dirty="0" smtClean="0"/>
              <a:t>Занимались исследованием газов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06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30956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071688"/>
            <a:ext cx="3071812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57188" y="4572000"/>
            <a:ext cx="457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charset="0"/>
              </a:rPr>
              <a:t>Пьер КЮРИ </a:t>
            </a:r>
            <a:r>
              <a:rPr lang="ru-RU" sz="2400">
                <a:solidFill>
                  <a:srgbClr val="000000"/>
                </a:solidFill>
                <a:latin typeface="Calibri" charset="0"/>
              </a:rPr>
              <a:t>– французский физик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(15мая 1859 – 19апреля 1906)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000625" y="857250"/>
            <a:ext cx="37861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charset="0"/>
              </a:rPr>
              <a:t>Мария Склодовская–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польский физик и химик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(7ноября1867 - 4июля1934)</a:t>
            </a:r>
          </a:p>
        </p:txBody>
      </p:sp>
    </p:spTree>
    <p:extLst>
      <p:ext uri="{BB962C8B-B14F-4D97-AF65-F5344CB8AC3E}">
        <p14:creationId xmlns:p14="http://schemas.microsoft.com/office/powerpoint/2010/main" val="3960704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220</Words>
  <Application>Microsoft Office PowerPoint</Application>
  <PresentationFormat>Экран (4:3)</PresentationFormat>
  <Paragraphs>50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Устный журнал  "КАЛЕЙДОСКОП  ОТКРЫТИЙ" </vt:lpstr>
      <vt:lpstr>    Роберт Бойль  1627-1691 </vt:lpstr>
      <vt:lpstr>Презентация PowerPoint</vt:lpstr>
      <vt:lpstr>Клод Луи Бертолле и спички </vt:lpstr>
      <vt:lpstr>Презентация PowerPoint</vt:lpstr>
      <vt:lpstr>Презентация PowerPoint</vt:lpstr>
      <vt:lpstr>Презентация PowerPoint</vt:lpstr>
      <vt:lpstr>          ГЕЙ – ЛЮССАК (1778-1858)                    Вильгельм фон Гумбольдт (1767-1835) Занимались исследованием газов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"КАЛЕЙДОСКОП  ОТКРЫТИЙ" </dc:title>
  <dc:creator>Надежда</dc:creator>
  <cp:lastModifiedBy>Nina</cp:lastModifiedBy>
  <cp:revision>24</cp:revision>
  <dcterms:created xsi:type="dcterms:W3CDTF">2014-02-28T14:37:20Z</dcterms:created>
  <dcterms:modified xsi:type="dcterms:W3CDTF">2014-03-12T10:08:04Z</dcterms:modified>
</cp:coreProperties>
</file>