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7" r:id="rId3"/>
    <p:sldId id="268" r:id="rId4"/>
    <p:sldId id="273" r:id="rId5"/>
    <p:sldId id="27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856BD-E0ED-4A3C-B6D5-7056C10AA8AC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1362-93F0-4DFC-98FE-859ACF65BA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12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31362-93F0-4DFC-98FE-859ACF65BA1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57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31362-93F0-4DFC-98FE-859ACF65BA1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68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31362-93F0-4DFC-98FE-859ACF65BA1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5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93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51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86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92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51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9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3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64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7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43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4A59-C6F5-4F7F-960B-BA85BA0FE838}" type="datetimeFigureOut">
              <a:rPr lang="ru-RU" smtClean="0"/>
              <a:t>14.08.2014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59139-6D4B-4165-B746-AE48C04C76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10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Узнай героя</a:t>
            </a:r>
            <a:b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фольклорного или </a:t>
            </a:r>
            <a:endParaRPr lang="ru-RU" sz="8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616824" cy="17526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литературного произведения</a:t>
            </a:r>
          </a:p>
          <a:p>
            <a:endParaRPr lang="ru-RU" sz="8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5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Сказка-феерия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«Алые паруса»,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А.Грин, Ассоль</a:t>
            </a:r>
          </a:p>
          <a:p>
            <a:pPr marL="0" indent="0" algn="ctr">
              <a:buNone/>
            </a:pP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Повесть «В дурном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обществе», В.Г.Короленко, Валек</a:t>
            </a:r>
          </a:p>
          <a:p>
            <a:pPr marL="0" indent="0" algn="ctr">
              <a:buNone/>
            </a:pP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Сказка «Спящая царевна»,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В.А.Жуковский, царевна</a:t>
            </a:r>
          </a:p>
          <a:p>
            <a:pPr marL="0" indent="0" algn="ctr">
              <a:buNone/>
            </a:pP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«Бежин луг», И.С.Тургенев,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Илюша</a:t>
            </a:r>
          </a:p>
          <a:p>
            <a:pPr marL="0" indent="0" algn="ctr">
              <a:buNone/>
            </a:pP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тихотворение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«Железная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дорога», </a:t>
            </a:r>
            <a:r>
              <a:rPr lang="ru-RU" sz="3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Н.А.Некрасов,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белорус</a:t>
            </a:r>
          </a:p>
        </p:txBody>
      </p:sp>
    </p:spTree>
    <p:extLst>
      <p:ext uri="{BB962C8B-B14F-4D97-AF65-F5344CB8AC3E}">
        <p14:creationId xmlns:p14="http://schemas.microsoft.com/office/powerpoint/2010/main" val="378705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Сказка «Чёрная курица, или Подземные жители», А. Погорельский,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Алёша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 «Медной горы Хозяйка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П.П.Бажов,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Хозяйка Медной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горы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 о мёртвой царевне и о семи богатырях», А.С.Пушкин,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богатыри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«Муму», И.С.Тургенев,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Герасим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 «Робинзон Крузо», Д.Дефо, Робинзон Крузо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5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«Васюткино озеро»,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В.П.Астафьев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Васютка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«Кавказский пленник», Л.Н.Толстой, Жилин и Костылин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Рассказ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«Косцы», И.А.Бунин,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косцы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«Тёплый хлеб», К.Г.Паустовский, раненый конь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«Снежная королева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Х.-К.Андерсен, разбойники</a:t>
            </a:r>
          </a:p>
        </p:txBody>
      </p:sp>
    </p:spTree>
    <p:extLst>
      <p:ext uri="{BB962C8B-B14F-4D97-AF65-F5344CB8AC3E}">
        <p14:creationId xmlns:p14="http://schemas.microsoft.com/office/powerpoint/2010/main" val="137019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Сказка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«Царевна-лягушка», народ, Василиса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Премудрая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Повесть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«Заколдованное место», Н.В.Гоголь,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 «Левша», Н.С.Лесков,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блоха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«Дубровский», А.С.Пушкин,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Дубровский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«О чём говорят цветы», Жорж Санд, дикие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81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130</Words>
  <Application>Microsoft Office PowerPoint</Application>
  <PresentationFormat>Экран (4:3)</PresentationFormat>
  <Paragraphs>37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Узнай героя фольклорного или </vt:lpstr>
      <vt:lpstr>I тур</vt:lpstr>
      <vt:lpstr>II тур</vt:lpstr>
      <vt:lpstr>III тур</vt:lpstr>
      <vt:lpstr>IV тур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героя литературного произведения</dc:title>
  <dc:creator>Елена</dc:creator>
  <cp:lastModifiedBy>Елена</cp:lastModifiedBy>
  <cp:revision>37</cp:revision>
  <cp:lastPrinted>2014-08-08T11:59:13Z</cp:lastPrinted>
  <dcterms:created xsi:type="dcterms:W3CDTF">2014-07-30T06:32:20Z</dcterms:created>
  <dcterms:modified xsi:type="dcterms:W3CDTF">2014-08-14T06:18:52Z</dcterms:modified>
</cp:coreProperties>
</file>