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4" r:id="rId2"/>
    <p:sldId id="385" r:id="rId3"/>
    <p:sldId id="386" r:id="rId4"/>
    <p:sldId id="372" r:id="rId5"/>
    <p:sldId id="373" r:id="rId6"/>
    <p:sldId id="380" r:id="rId7"/>
    <p:sldId id="374" r:id="rId8"/>
    <p:sldId id="375" r:id="rId9"/>
    <p:sldId id="376" r:id="rId10"/>
    <p:sldId id="377" r:id="rId11"/>
    <p:sldId id="389" r:id="rId12"/>
    <p:sldId id="378" r:id="rId13"/>
    <p:sldId id="365" r:id="rId14"/>
    <p:sldId id="366" r:id="rId15"/>
    <p:sldId id="381" r:id="rId16"/>
    <p:sldId id="382" r:id="rId17"/>
    <p:sldId id="360" r:id="rId18"/>
    <p:sldId id="390" r:id="rId19"/>
    <p:sldId id="3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BFDDA"/>
    <a:srgbClr val="171717"/>
    <a:srgbClr val="AEF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943F-5EB5-4A6D-B5B1-E9F1A461F0C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ED45-E809-44A9-B197-8B3535C7B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90" y="212447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по физике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(духовно-нравственный аспект)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Взаимодействие тел»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физики и математики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 64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г.Волгограда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7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99" r="60913" b="21250"/>
          <a:stretch>
            <a:fillRect/>
          </a:stretch>
        </p:blipFill>
        <p:spPr bwMode="auto">
          <a:xfrm>
            <a:off x="10319" y="-546"/>
            <a:ext cx="4921721" cy="325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0039" b="12234"/>
          <a:stretch>
            <a:fillRect/>
          </a:stretch>
        </p:blipFill>
        <p:spPr bwMode="auto">
          <a:xfrm>
            <a:off x="4070096" y="4077072"/>
            <a:ext cx="5073904" cy="273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6633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Тележки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друг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друга, т. е.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они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взаимодействуют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тела на другое не может быть односторонним, оба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действуют друг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друга,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е. взаимодействуют.</a:t>
            </a:r>
          </a:p>
        </p:txBody>
      </p:sp>
    </p:spTree>
    <p:extLst>
      <p:ext uri="{BB962C8B-B14F-4D97-AF65-F5344CB8AC3E}">
        <p14:creationId xmlns:p14="http://schemas.microsoft.com/office/powerpoint/2010/main" val="1598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446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Всё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взаимодействует со всем.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67345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вот первое, что выступает перед нами, когда мы рассматриваем движущуюся материю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812" y="3429000"/>
            <a:ext cx="8057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«Всяческое беззаветное служение на благо и на силу Отечества, —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утверждал </a:t>
            </a: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Ломоносов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— должно быть мерилом жизненного смысла». </a:t>
            </a:r>
          </a:p>
        </p:txBody>
      </p:sp>
    </p:spTree>
    <p:extLst>
      <p:ext uri="{BB962C8B-B14F-4D97-AF65-F5344CB8AC3E}">
        <p14:creationId xmlns:p14="http://schemas.microsoft.com/office/powerpoint/2010/main" val="359527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5724128" cy="268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5177"/>
            <a:ext cx="8964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тележку,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которая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взаимодействия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приобрела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меньшую 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скорость, говорят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массивнее другой тележки. У нее больше масса, более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инертно.</a:t>
            </a:r>
          </a:p>
        </p:txBody>
      </p:sp>
    </p:spTree>
    <p:extLst>
      <p:ext uri="{BB962C8B-B14F-4D97-AF65-F5344CB8AC3E}">
        <p14:creationId xmlns:p14="http://schemas.microsoft.com/office/powerpoint/2010/main" val="1598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2428860" y="2571744"/>
            <a:ext cx="2000264" cy="1000132"/>
            <a:chOff x="3786182" y="2571744"/>
            <a:chExt cx="2000264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786182" y="3286124"/>
              <a:ext cx="1143008" cy="1588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1           2</a:t>
              </a:r>
              <a:endPara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1             2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214546" y="4071942"/>
            <a:ext cx="2143140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714876" y="3143248"/>
            <a:ext cx="1928826" cy="428628"/>
            <a:chOff x="7000892" y="3143248"/>
            <a:chExt cx="1928826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00892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072330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0095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7858148" y="3286124"/>
              <a:ext cx="1071570" cy="1588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18886" y="4834397"/>
            <a:ext cx="807249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Тележки приобрели одинаковую скорость.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Массы тележек одинаковые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857752" y="4143380"/>
            <a:ext cx="2071702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571736" y="2571744"/>
            <a:ext cx="1857388" cy="1000132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5786" y="3000372"/>
              <a:ext cx="3357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1                 2</a:t>
              </a:r>
              <a:endPara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1                  2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18" y="4071942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2" y="4071942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59"/>
          <p:cNvGrpSpPr/>
          <p:nvPr/>
        </p:nvGrpSpPr>
        <p:grpSpPr>
          <a:xfrm>
            <a:off x="4714876" y="2285992"/>
            <a:ext cx="1357322" cy="1285884"/>
            <a:chOff x="4714876" y="2285992"/>
            <a:chExt cx="1357322" cy="1285884"/>
          </a:xfrm>
        </p:grpSpPr>
        <p:grpSp>
          <p:nvGrpSpPr>
            <p:cNvPr id="51" name="Группа 52"/>
            <p:cNvGrpSpPr/>
            <p:nvPr/>
          </p:nvGrpSpPr>
          <p:grpSpPr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95192" y="4357693"/>
            <a:ext cx="900115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Правая  тележка после взаимодействия приобрела меньшую скорость.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 больше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масса, она более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инертна.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Инертность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свойство тел по-разному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менять свою скорость при взаимодействии.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тела — это физическая величина, которая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характеризует его инертность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301" y="4005064"/>
            <a:ext cx="4766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обозначение масса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72015"/>
              </p:ext>
            </p:extLst>
          </p:nvPr>
        </p:nvGraphicFramePr>
        <p:xfrm>
          <a:off x="467544" y="4725144"/>
          <a:ext cx="19415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8" name="Формула" r:id="rId3" imgW="532937" imgH="215713" progId="Equation.3">
                  <p:embed/>
                </p:oleObj>
              </mc:Choice>
              <mc:Fallback>
                <p:oleObj name="Формула" r:id="rId3" imgW="532937" imgH="215713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1941513" cy="785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472514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единицу массы в СИ принят килограмм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кг).</a:t>
            </a:r>
          </a:p>
        </p:txBody>
      </p:sp>
    </p:spTree>
    <p:extLst>
      <p:ext uri="{BB962C8B-B14F-4D97-AF65-F5344CB8AC3E}">
        <p14:creationId xmlns:p14="http://schemas.microsoft.com/office/powerpoint/2010/main" val="3721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39952" y="1412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Килограмм — это масса эталона. Эталон изготовлен из сплава двух металлов: платины и иридия. Международный эталон килограмма хранится в г. Севре (близ Парижа)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72613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3573016"/>
            <a:ext cx="3517776" cy="11430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Измерение массы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0034" y="5286388"/>
            <a:ext cx="8229600" cy="114300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Методом взаимодействия или взвешиванием на весах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4" descr="сил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0009"/>
            <a:ext cx="3909782" cy="3214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45180"/>
              </p:ext>
            </p:extLst>
          </p:nvPr>
        </p:nvGraphicFramePr>
        <p:xfrm>
          <a:off x="5004048" y="285728"/>
          <a:ext cx="3974776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3" name="Формула" r:id="rId4" imgW="545760" imgH="431640" progId="Equation.3">
                  <p:embed/>
                </p:oleObj>
              </mc:Choice>
              <mc:Fallback>
                <p:oleObj name="Формула" r:id="rId4" imgW="5457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85728"/>
                        <a:ext cx="3974776" cy="31432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665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доля пудами, доля золотниками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Мал золотник, да дорог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«Здоровье (слава) приходит золотниками, а уходит пудами.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«Мал золотник, да золото им весят, велик верблюд, да воду на нем возят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«Беда  приходит пудами, а уходит золотниками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«Это тебе не фунт изюму»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«Фунт пуду должен уступить»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Зернышко пуд бережет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«Человека узнаешь, когда с ним пуд  соли съешь».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«Сено на пуды, золото на золотники»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Съел полпуда- сыт покуда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lvl="0">
              <a:lnSpc>
                <a:spcPct val="115000"/>
              </a:lnSpc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Пудовое горе с плеч свалишь, а золотниковыми подавишься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«Худое валит пудами, а хорошее каплет золотниками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«У него в голове ни ползолотника(ума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Свой золотник чужого пуда дороже».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«Одно зерно пуды приносит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худо, что булка с полпуда».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«За это можно пудовую  свечку поставить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всюду с верой, иногда и мерой».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«Всякое дело мера красит, она не солжет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Вес да мера до греха не допустят»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«Слову вера, хлебу мера, а деньгам счет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 радости меру знай, в обиде  веру не теряй».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«Где рожь, там и мера, где люди, там и вера».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86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251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§§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11,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 11</a:t>
            </a:r>
          </a:p>
          <a:p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формирование единой картины мира, через введение понятия взаимодействие;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аскрыть сущность взаимодействия тел как основную форму существования материи;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роиллюстрировать преемственность духовно-нравственных ценностей на примере общечеловеческого взаимодействия 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27809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Повторим ранее изученное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2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  <a:defRPr/>
            </a:pP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4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буквой </a:t>
            </a: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обозначается   </a:t>
            </a:r>
          </a:p>
          <a:p>
            <a:pPr lvl="0">
              <a:defRPr/>
            </a:pPr>
            <a:r>
              <a:rPr lang="ru-RU" sz="4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скорость</a:t>
            </a:r>
            <a:r>
              <a:rPr lang="ru-RU" sz="4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371" y="2016203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194" y="3356992"/>
            <a:ext cx="81832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Какая из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 является единицей измерения времени?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678" y="527780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    2. м/с     3. с       4. кг</a:t>
            </a:r>
          </a:p>
        </p:txBody>
      </p:sp>
    </p:spTree>
    <p:extLst>
      <p:ext uri="{BB962C8B-B14F-4D97-AF65-F5344CB8AC3E}">
        <p14:creationId xmlns:p14="http://schemas.microsoft.com/office/powerpoint/2010/main" val="17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Какое из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выражений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позволяет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рассчитать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пройденный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2883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s=v/t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2. 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s=t/v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4. 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s=mv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843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</a:rPr>
              <a:t>Взаимодействие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тел Масса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6" descr="j0215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66" y="3895185"/>
            <a:ext cx="183912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" y="4351175"/>
            <a:ext cx="2132751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5167"/>
            <a:ext cx="4169643" cy="222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2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скорости тела происходит в результате действия другого тела.</a:t>
            </a:r>
          </a:p>
        </p:txBody>
      </p:sp>
      <p:pic>
        <p:nvPicPr>
          <p:cNvPr id="4" name="Рисунок 3" descr="prig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1428760" cy="2052217"/>
          </a:xfrm>
          <a:prstGeom prst="rect">
            <a:avLst/>
          </a:prstGeom>
        </p:spPr>
      </p:pic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8" y="5373216"/>
            <a:ext cx="50784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36" y="3199686"/>
            <a:ext cx="2475199" cy="217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98" y="5517232"/>
            <a:ext cx="371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" y="0"/>
            <a:ext cx="520294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612844"/>
            <a:ext cx="2808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 сохранения скорости</a:t>
            </a:r>
          </a:p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тела при отсутствии действия</a:t>
            </a:r>
          </a:p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него</a:t>
            </a:r>
          </a:p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других тел называют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инерцией.</a:t>
            </a:r>
          </a:p>
        </p:txBody>
      </p:sp>
    </p:spTree>
    <p:extLst>
      <p:ext uri="{BB962C8B-B14F-4D97-AF65-F5344CB8AC3E}">
        <p14:creationId xmlns:p14="http://schemas.microsoft.com/office/powerpoint/2010/main" val="1598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utterstock_429096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520280" cy="296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Галилей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при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внешних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воздействий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может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покоиться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двигаться  прямолинейно 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равномерно. </a:t>
            </a:r>
          </a:p>
        </p:txBody>
      </p:sp>
    </p:spTree>
    <p:extLst>
      <p:ext uri="{BB962C8B-B14F-4D97-AF65-F5344CB8AC3E}">
        <p14:creationId xmlns:p14="http://schemas.microsoft.com/office/powerpoint/2010/main" val="15980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1170</TotalTime>
  <Words>645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Измерение массы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172</cp:lastModifiedBy>
  <cp:revision>91</cp:revision>
  <dcterms:created xsi:type="dcterms:W3CDTF">2011-10-02T06:23:29Z</dcterms:created>
  <dcterms:modified xsi:type="dcterms:W3CDTF">2014-01-07T23:03:55Z</dcterms:modified>
</cp:coreProperties>
</file>