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6" r:id="rId4"/>
    <p:sldId id="267" r:id="rId5"/>
    <p:sldId id="264" r:id="rId6"/>
    <p:sldId id="265" r:id="rId7"/>
    <p:sldId id="258" r:id="rId8"/>
    <p:sldId id="259" r:id="rId9"/>
    <p:sldId id="257" r:id="rId10"/>
    <p:sldId id="260" r:id="rId11"/>
    <p:sldId id="261" r:id="rId12"/>
    <p:sldId id="26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DA4E6C-F25E-4312-B25A-C1359708C97D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AA51A6-0A55-4D4A-A3DB-317322EF1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amian.ru/Cerkov_i_sovremennost/lashkova/P1030878m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714884"/>
            <a:ext cx="4857784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Разработала </a:t>
            </a:r>
            <a:r>
              <a:rPr lang="ru-RU" dirty="0" smtClean="0"/>
              <a:t>: </a:t>
            </a:r>
            <a:r>
              <a:rPr lang="ru-RU" dirty="0" smtClean="0"/>
              <a:t>учитель русского языка и литературы</a:t>
            </a:r>
          </a:p>
          <a:p>
            <a:pPr algn="l"/>
            <a:r>
              <a:rPr lang="ru-RU" dirty="0" smtClean="0"/>
              <a:t> МБОУ СОШ №9 г. Новочеркасска</a:t>
            </a:r>
          </a:p>
          <a:p>
            <a:pPr algn="l"/>
            <a:r>
              <a:rPr lang="ru-RU" dirty="0" err="1" smtClean="0"/>
              <a:t>Чистохвалова</a:t>
            </a:r>
            <a:r>
              <a:rPr lang="ru-RU" dirty="0" smtClean="0"/>
              <a:t> Галина Анатольевна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01038" cy="29718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Житийная литература как особый жанр. Нравственные заветы Древней Руси</a:t>
            </a:r>
            <a:b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 на примере жития святителя Дмитрия, митрополита Ростовского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Ростовский митрополичий двор</a:t>
            </a:r>
            <a:endParaRPr lang="ru-RU" dirty="0"/>
          </a:p>
        </p:txBody>
      </p:sp>
      <p:pic>
        <p:nvPicPr>
          <p:cNvPr id="1026" name="Picture 2" descr="Дом митрополит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71678"/>
            <a:ext cx="535781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1785926"/>
            <a:ext cx="3286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В своём дневнике святитель отметил: «1702 г., марта 1-го, в неделю вторую Великого поста взошёл на престол мой в Ростове…».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3000396" cy="27860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Храм святого Дмитрия Ростовского. Ростов-на-Дону, парк "8 марта"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71480"/>
            <a:ext cx="49292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5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«Краткое христианское нравоучение» св. Дмитрия Ростовского</a:t>
            </a:r>
          </a:p>
          <a:p>
            <a:pPr algn="ctr"/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714488"/>
            <a:ext cx="8715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Берегись клеветать и осуждать ближнего.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Никому не завидуй и не лги, а говори правду.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сквернословь и не смейся.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злопамятствуй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 мсти за обиду свою.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Никого не обижай и не обманывай, особенно же не кради.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пиршества не ходи и не пьянствуй, а также ни с кем не бранись и не дерись.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трудолюбив, а не ленив; подавай праведную милостыню церквам и убогим, а не скупись.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будь горд и гневлив. Почитай Государя и духовных пастырей, господ и родителей, стариков и людей благочестивых; и всех люби нелицемерно.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4186238" cy="521497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C000"/>
                </a:solidFill>
              </a:rPr>
              <a:t>В произведениях житийной литературы была красота нравственной глубины, нравственной тонкости и одновременно нравственной помощи. (Д.С.Лихачев)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1434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428604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«В произведениях житийной литературы, как и во всей литературе Древней Руси мы находим высоконравственные идеи – </a:t>
            </a:r>
            <a:r>
              <a:rPr lang="ru-RU" sz="2400" dirty="0" err="1" smtClean="0">
                <a:solidFill>
                  <a:srgbClr val="FFC000"/>
                </a:solidFill>
                <a:latin typeface="Arial Black" pitchFamily="34" charset="0"/>
              </a:rPr>
              <a:t>идеи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, не утратившие своего значения и для нас, идеи глубокого патриотизма, сознания высокого гражданского долга».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  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               Д.С. Лихачев</a:t>
            </a:r>
            <a:endParaRPr lang="ru-RU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" name="Picture 5" descr="C:\Documents and Settings\User\Рабочий стол\Создание шаблона презентации\Inkwells\Inkwell 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35742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785794"/>
            <a:ext cx="2255815" cy="160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714356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Цели урока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1857364"/>
            <a:ext cx="835824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Знать понятие жанра «жития», знать признаки   житийного жанра.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Уметь находить и выделять идейно- художественные особенности произведений житийного жанра.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Раскрыть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высокие духовно-нравственные ценности в православной </a:t>
            </a:r>
            <a:r>
              <a:rPr lang="ru-RU" sz="2400" i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Задания для групп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71546"/>
            <a:ext cx="7358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1-ая группа: «Ознакомьтесь с текстом и дайте определение жанру жития».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2-ая группа: «Ознакомьтесь с текстом и выделите основные качества, которыми должен был обладать герой жития».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3-ья группа: «Ознакомьтесь с текстом и выделите особенности композиции жития».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4-ая группа: «Ознакомьтесь с текстом и найдите определение  слов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житие, подвижники, благочестие, иночество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«Толковому словарю русского языка» Ожегова С.И.</a:t>
            </a: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929222" cy="5072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Жития – это жизнеописание людей, причисленных к лику святых. Такие люди удостаивались церковного почитания и поминовения.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галя\01-6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78621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7148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Основные признаки житийного жанра в древнерусской литературе</a:t>
            </a:r>
            <a:endParaRPr lang="ru-RU" sz="2400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643050"/>
          <a:ext cx="7072362" cy="462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571768"/>
                <a:gridCol w="264320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Композиция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Язык </a:t>
                      </a:r>
                      <a:endParaRPr lang="ru-RU" dirty="0"/>
                    </a:p>
                  </a:txBody>
                  <a:tcPr/>
                </a:tc>
              </a:tr>
              <a:tr h="4254838">
                <a:tc>
                  <a:txBody>
                    <a:bodyPr/>
                    <a:lstStyle/>
                    <a:p>
                      <a:pPr algn="l"/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Образец подвижника во славу церкви, похож на святого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Традиционная: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рассказ о детстве святого, истово верующего, избегающего детских игр;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рассказ о его жизни, содержащей описание его подвигов;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/>
                        <a:t>рассказ о кончине святого и о его посмертных чудесах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Рассказ ведется «торжественным,</a:t>
                      </a:r>
                      <a:r>
                        <a:rPr lang="ru-RU" baseline="0" dirty="0" smtClean="0"/>
                        <a:t> высоким слогом». Соблюдается определенная последовательность.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429156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Святитель Дмитрий Ростовский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галя\svjatitel-dimitr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4071966" cy="62151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143116"/>
            <a:ext cx="3286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«Да не смущается сердце ваше о моём к вам пришествии… да не послужите мне, да я послужу вам. Я пришёл к вам с любовью, не скажу, как отец к чадам, но как брат к братьям, как друг к любезным друзьям».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Киево-Печерская Лавра, в которой записывал свои </a:t>
            </a:r>
            <a:r>
              <a:rPr lang="ru-RU" sz="3100" dirty="0" err="1" smtClean="0">
                <a:solidFill>
                  <a:srgbClr val="FFC000"/>
                </a:solidFill>
              </a:rPr>
              <a:t>Четьи-Минеи</a:t>
            </a:r>
            <a:r>
              <a:rPr lang="ru-RU" sz="3100" dirty="0" smtClean="0">
                <a:solidFill>
                  <a:srgbClr val="FFC000"/>
                </a:solidFill>
              </a:rPr>
              <a:t> святитель Дмитрий Ростовский</a:t>
            </a:r>
            <a:br>
              <a:rPr lang="ru-RU" sz="3100" dirty="0" smtClean="0">
                <a:solidFill>
                  <a:srgbClr val="FFC000"/>
                </a:solidFill>
              </a:rPr>
            </a:br>
            <a:endParaRPr lang="ru-RU" sz="31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«</a:t>
            </a:r>
            <a:r>
              <a:rPr lang="ru-RU" sz="2400" dirty="0" err="1" smtClean="0">
                <a:solidFill>
                  <a:srgbClr val="FFC000"/>
                </a:solidFill>
                <a:latin typeface="Arial Black" pitchFamily="34" charset="0"/>
              </a:rPr>
              <a:t>Четьи-Минеи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» святителя Дмитрия Ростовского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618</TotalTime>
  <Words>497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Житийная литература как особый жанр. Нравственные заветы Древней Руси ( на примере жития святителя Дмитрия, митрополита Ростовского</vt:lpstr>
      <vt:lpstr>Слайд 2</vt:lpstr>
      <vt:lpstr>Слайд 3</vt:lpstr>
      <vt:lpstr>Слайд 4</vt:lpstr>
      <vt:lpstr>Жития – это жизнеописание людей, причисленных к лику святых. Такие люди удостаивались церковного почитания и поминовения.</vt:lpstr>
      <vt:lpstr>Слайд 6</vt:lpstr>
      <vt:lpstr>Святитель Дмитрий Ростовский </vt:lpstr>
      <vt:lpstr>     Киево-Печерская Лавра, в которой записывал свои Четьи-Минеи святитель Дмитрий Ростовский </vt:lpstr>
      <vt:lpstr>«Четьи-Минеи» святителя Дмитрия Ростовского </vt:lpstr>
      <vt:lpstr>Ростовский митрополичий двор</vt:lpstr>
      <vt:lpstr>Храм святого Дмитрия Ростовского. Ростов-на-Дону, парк "8 марта"</vt:lpstr>
      <vt:lpstr>Слайд 12</vt:lpstr>
      <vt:lpstr>В произведениях житийной литературы была красота нравственной глубины, нравственной тонкости и одновременно нравственной помощи. (Д.С.Лихачев)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работа: «житие Дмитрия Ростовского»</dc:title>
  <dc:creator>USER</dc:creator>
  <cp:lastModifiedBy>USER</cp:lastModifiedBy>
  <cp:revision>68</cp:revision>
  <dcterms:created xsi:type="dcterms:W3CDTF">2011-10-01T21:48:11Z</dcterms:created>
  <dcterms:modified xsi:type="dcterms:W3CDTF">2011-10-07T19:50:11Z</dcterms:modified>
</cp:coreProperties>
</file>