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43634"/>
          </a:xfrm>
        </p:spPr>
        <p:txBody>
          <a:bodyPr/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 неба падают зимой                                                                                                                                      И кружатся надо мной                                                                                                                   Лёгкие пушистые                                                                                                                 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Белые снежинки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0069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 верхушку украшая,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Там сияет,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всегда,Очень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яркая, большая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Пятикрылая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Звезда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6148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Не колючий,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Светло-синий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 кустам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развешан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иней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0069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Встанет ёлочка в углу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 окошка на полу.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 на ёлке до макушки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Разноцветные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Игрушки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57882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Кто зимой метет и злится,</a:t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Дует, воет и кружится,</a:t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Стелет белую постель?</a:t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Конечно, снежная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метель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5788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Зацепилась за карниз,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Головой свисает вниз.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Акробатка-крохотулька,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Ледяная сосулька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721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Снеж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..к п..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рхает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кружит..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улице бело.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превратились лужиц..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холодное стекло…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Где летом пели зяблики,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Сегодня –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посм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..три! 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розовые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яблоки,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ветках снегири.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Снежок и(З/С)резан лыжами,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мел, скрипуч и сух,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ловит кошка рыжая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В..селых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белых мух.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Н.А. Некрасов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68644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Снежок,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Как мел, скрипуч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и сух.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59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 неба падают зимой                                                                                                                                      И кружатся надо мной                                                                                                                   Лёгкие пушистые                                                                                                                     Белые снежинки </vt:lpstr>
      <vt:lpstr>И верхушку украшая,                           Там сияет,                                                   как всегда,Очень яркая, большая                            Пятикрылая Звезда</vt:lpstr>
      <vt:lpstr>  Не колючий, Светло-синий По кустам                              развешан иней </vt:lpstr>
      <vt:lpstr>Встанет ёлочка в углу                     У окошка на полу.                                    А на ёлке до макушки       Разноцветные Игрушки</vt:lpstr>
      <vt:lpstr>  Кто зимой метет и злится, Дует, воет и кружится, Стелет белую постель? Конечно, снежная метель  </vt:lpstr>
      <vt:lpstr>Зацепилась за карниз, Головой свисает вниз. Акробатка-крохотулька, Ледяная сосулька </vt:lpstr>
      <vt:lpstr>Снеж..к п..рхает, кружит..ся, На улице бело. И превратились лужиц.. В холодное стекло… Где летом пели зяблики, Сегодня – посм..три! – Как розовые яблоки, На ветках снегири. Снежок и(З/С)резан лыжами, Как мел, скрипуч и сух, И ловит кошка рыжая В..селых белых мух.                                                 (Н.А. Некрасов) </vt:lpstr>
      <vt:lpstr>Снежок,  Как мел, скрипуч и сух.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неба падают зимой                                                                                                                                      И кружатся надо мной                                                                                                                   Лёгкие пушистые                                                                                                                     Белые… (снежинки) </dc:title>
  <dc:creator>123</dc:creator>
  <cp:lastModifiedBy>123</cp:lastModifiedBy>
  <cp:revision>13</cp:revision>
  <dcterms:created xsi:type="dcterms:W3CDTF">2013-01-20T09:28:04Z</dcterms:created>
  <dcterms:modified xsi:type="dcterms:W3CDTF">2013-01-21T16:08:42Z</dcterms:modified>
</cp:coreProperties>
</file>