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57" r:id="rId4"/>
    <p:sldId id="258" r:id="rId5"/>
    <p:sldId id="259" r:id="rId6"/>
    <p:sldId id="260" r:id="rId7"/>
    <p:sldId id="261" r:id="rId8"/>
    <p:sldId id="262" r:id="rId9"/>
    <p:sldId id="263" r:id="rId10"/>
    <p:sldId id="264" r:id="rId11"/>
  </p:sldIdLst>
  <p:sldSz cx="10080625" cy="7559675"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264" y="-10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400" b="0" i="0" u="none" strike="noStrike" kern="1200" cap="none" spc="0" baseline="0">
              <a:solidFill>
                <a:srgbClr val="000000"/>
              </a:solidFill>
              <a:uFillTx/>
              <a:latin typeface="Arial" pitchFamily="18"/>
              <a:ea typeface="Andale Sans UI" pitchFamily="2"/>
              <a:cs typeface="Tahoma" pitchFamily="2"/>
            </a:endParaRPr>
          </a:p>
        </p:txBody>
      </p:sp>
      <p:sp>
        <p:nvSpPr>
          <p:cNvPr id="3" name="Дата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400" b="0" i="0" u="none" strike="noStrike" kern="1200" cap="none" spc="0" baseline="0">
              <a:solidFill>
                <a:srgbClr val="000000"/>
              </a:solidFill>
              <a:uFillTx/>
              <a:latin typeface="Arial" pitchFamily="18"/>
              <a:ea typeface="Andale Sans UI" pitchFamily="2"/>
              <a:cs typeface="Tahoma" pitchFamily="2"/>
            </a:endParaRPr>
          </a:p>
        </p:txBody>
      </p:sp>
      <p:sp>
        <p:nvSpPr>
          <p:cNvPr id="4" name="Нижний колонтитул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400" b="0" i="0" u="none" strike="noStrike" kern="1200" cap="none" spc="0" baseline="0">
              <a:solidFill>
                <a:srgbClr val="000000"/>
              </a:solidFill>
              <a:uFillTx/>
              <a:latin typeface="Arial" pitchFamily="18"/>
              <a:ea typeface="Andale Sans UI" pitchFamily="2"/>
              <a:cs typeface="Tahoma" pitchFamily="2"/>
            </a:endParaRPr>
          </a:p>
        </p:txBody>
      </p:sp>
      <p:sp>
        <p:nvSpPr>
          <p:cNvPr id="5" name="Номер слайда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91ADE963-4712-4E17-86A6-B378A9F25EF4}" type="slidenum">
              <a:t>‹#›</a:t>
            </a:fld>
            <a:endParaRPr lang="ru-RU" sz="1400" b="0" i="0" u="none" strike="noStrike" kern="1200" cap="none" spc="0" baseline="0">
              <a:solidFill>
                <a:srgbClr val="000000"/>
              </a:solidFill>
              <a:uFillTx/>
              <a:latin typeface="Arial" pitchFamily="18"/>
              <a:ea typeface="Andale Sans UI" pitchFamily="2"/>
              <a:cs typeface="Tahoma"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Заметки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ru-RU"/>
          </a:p>
        </p:txBody>
      </p:sp>
      <p:sp>
        <p:nvSpPr>
          <p:cNvPr id="4" name="Верхний колонтитул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ru-RU"/>
          </a:p>
        </p:txBody>
      </p:sp>
      <p:sp>
        <p:nvSpPr>
          <p:cNvPr id="5" name="Дата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ru-RU"/>
          </a:p>
        </p:txBody>
      </p:sp>
      <p:sp>
        <p:nvSpPr>
          <p:cNvPr id="6" name="Нижний колонтитул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ru-RU"/>
          </a:p>
        </p:txBody>
      </p:sp>
      <p:sp>
        <p:nvSpPr>
          <p:cNvPr id="7" name="Номер слайда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fld id="{9A6D307C-04ED-48F3-B9D3-A045DA928B06}" type="slidenum">
              <a:t>‹#›</a:t>
            </a:fld>
            <a:endParaRPr lang="ru-RU"/>
          </a:p>
        </p:txBody>
      </p:sp>
    </p:spTree>
  </p:cSld>
  <p:clrMap bg1="lt1" tx1="dk1" bg2="lt2" tx2="dk2" accent1="accent1" accent2="accent2" accent3="accent3" accent4="accent4" accent5="accent5" accent6="accent6" hlink="hlink" folHlink="folHlink"/>
  <p:notesStyle>
    <a:lvl1pPr marL="215999" marR="0" lvl="0" indent="0" defTabSz="914400" rtl="0" fontAlgn="auto" hangingPunct="0">
      <a:lnSpc>
        <a:spcPct val="100000"/>
      </a:lnSpc>
      <a:spcBef>
        <a:spcPts val="0"/>
      </a:spcBef>
      <a:spcAft>
        <a:spcPts val="0"/>
      </a:spcAft>
      <a:buNone/>
      <a:tabLst/>
      <a:defRPr lang="ru-RU" sz="2000" b="0" i="0" u="none" strike="noStrike" kern="1200" cap="none" spc="0" baseline="0">
        <a:solidFill>
          <a:srgbClr val="000000"/>
        </a:solidFill>
        <a:uFillTx/>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spAutoFit/>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0" y="812801"/>
            <a:ext cx="0" cy="0"/>
          </a:xfrm>
          <a:solidFill>
            <a:srgbClr val="4F81BD"/>
          </a:solidFill>
          <a:ln w="25402">
            <a:solidFill>
              <a:srgbClr val="385D8A"/>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txBox="1">
            <a:spLocks noGrp="1"/>
          </p:cNvSpPr>
          <p:nvPr>
            <p:ph type="ctrTitle"/>
          </p:nvPr>
        </p:nvSpPr>
        <p:spPr>
          <a:xfrm>
            <a:off x="755651" y="2347914"/>
            <a:ext cx="8569327" cy="1620838"/>
          </a:xfrm>
        </p:spPr>
        <p:txBody>
          <a:bodyPr/>
          <a:lstStyle>
            <a:lvl1pPr>
              <a:defRPr/>
            </a:lvl1pPr>
          </a:lstStyle>
          <a:p>
            <a:pPr lvl="0"/>
            <a:r>
              <a:rPr lang="ru-RU"/>
              <a:t>Образец заголовка</a:t>
            </a:r>
          </a:p>
        </p:txBody>
      </p:sp>
      <p:sp>
        <p:nvSpPr>
          <p:cNvPr id="3" name="Подзаголовок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ru-RU"/>
              <a:t>Образец подзаголовка</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F8B5CA75-4CA8-4C69-881B-F7FB173CFA05}" type="slidenum">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AC3AE8EB-42A6-4D1A-BFE0-6F99BD0B7580}" type="slidenum">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txBox="1">
            <a:spLocks noGrp="1"/>
          </p:cNvSpPr>
          <p:nvPr>
            <p:ph type="title" orient="vert"/>
          </p:nvPr>
        </p:nvSpPr>
        <p:spPr>
          <a:xfrm>
            <a:off x="7308854" y="301623"/>
            <a:ext cx="2266953" cy="5851529"/>
          </a:xfrm>
        </p:spPr>
        <p:txBody>
          <a:bodyPr vert="eaVert"/>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a:xfrm>
            <a:off x="503240" y="301623"/>
            <a:ext cx="6653210" cy="5851529"/>
          </a:xfrm>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1DB6F8E7-4EFE-4C53-89E3-3239F2DD8136}" type="slidenum">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txBox="1">
            <a:spLocks noGrp="1"/>
          </p:cNvSpPr>
          <p:nvPr>
            <p:ph type="ctrTitle"/>
          </p:nvPr>
        </p:nvSpPr>
        <p:spPr>
          <a:xfrm>
            <a:off x="755651" y="2347914"/>
            <a:ext cx="8569327" cy="1620838"/>
          </a:xfrm>
        </p:spPr>
        <p:txBody>
          <a:bodyPr/>
          <a:lstStyle>
            <a:lvl1pPr>
              <a:defRPr/>
            </a:lvl1pPr>
          </a:lstStyle>
          <a:p>
            <a:pPr lvl="0"/>
            <a:r>
              <a:rPr lang="ru-RU"/>
              <a:t>Образец заголовка</a:t>
            </a:r>
          </a:p>
        </p:txBody>
      </p:sp>
      <p:sp>
        <p:nvSpPr>
          <p:cNvPr id="3" name="Подзаголовок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ru-RU"/>
              <a:t>Образец подзаголовка</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6B97EB6C-487C-48F5-BF81-5ACADEF8A1A8}" type="slidenum">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Содержимое 2"/>
          <p:cNvSpPr txBox="1">
            <a:spLocks noGrp="1"/>
          </p:cNvSpPr>
          <p:nvPr>
            <p:ph idx="1"/>
          </p:nvPr>
        </p:nvSpPr>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5AEDB0E3-49EC-48E6-AF61-D31C9C7E8B0E}" type="slidenum">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796927" y="4857749"/>
            <a:ext cx="8567735" cy="1501773"/>
          </a:xfrm>
        </p:spPr>
        <p:txBody>
          <a:bodyPr anchor="t" anchorCtr="0"/>
          <a:lstStyle>
            <a:lvl1pPr algn="l">
              <a:defRPr sz="4000" b="1" cap="all"/>
            </a:lvl1pPr>
          </a:lstStyle>
          <a:p>
            <a:pPr lvl="0"/>
            <a:r>
              <a:rPr lang="ru-RU"/>
              <a:t>Образец заголовка</a:t>
            </a:r>
          </a:p>
        </p:txBody>
      </p:sp>
      <p:sp>
        <p:nvSpPr>
          <p:cNvPr id="3" name="Текст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ru-RU"/>
              <a:t>Образец текста</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AA753F44-1D6B-4455-9A71-52E78CC39B4A}" type="slidenum">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Содержимое 2"/>
          <p:cNvSpPr txBox="1">
            <a:spLocks noGrp="1"/>
          </p:cNvSpPr>
          <p:nvPr>
            <p:ph idx="1"/>
          </p:nvPr>
        </p:nvSpPr>
        <p:spPr>
          <a:xfrm>
            <a:off x="503240" y="1768477"/>
            <a:ext cx="4459291" cy="4384676"/>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txBox="1">
            <a:spLocks noGrp="1"/>
          </p:cNvSpPr>
          <p:nvPr>
            <p:ph idx="2"/>
          </p:nvPr>
        </p:nvSpPr>
        <p:spPr>
          <a:xfrm>
            <a:off x="5114925" y="1768477"/>
            <a:ext cx="4460872" cy="4384676"/>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txBox="1">
            <a:spLocks noGrp="1"/>
          </p:cNvSpPr>
          <p:nvPr>
            <p:ph type="dt" sz="half" idx="7"/>
          </p:nvPr>
        </p:nvSpPr>
        <p:spPr/>
        <p:txBody>
          <a:bodyPr/>
          <a:lstStyle>
            <a:lvl1pPr>
              <a:defRPr/>
            </a:lvl1pPr>
          </a:lstStyle>
          <a:p>
            <a:pPr lvl="0"/>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464C15A3-097A-41EF-8D2E-10B37602147E}" type="slidenum">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4821" y="303215"/>
            <a:ext cx="9072567" cy="1258891"/>
          </a:xfrm>
        </p:spPr>
        <p:txBody>
          <a:bodyPr/>
          <a:lstStyle>
            <a:lvl1pPr>
              <a:defRPr/>
            </a:lvl1pPr>
          </a:lstStyle>
          <a:p>
            <a:pPr lvl="0"/>
            <a:r>
              <a:rPr lang="ru-RU"/>
              <a:t>Образец заголовка</a:t>
            </a:r>
          </a:p>
        </p:txBody>
      </p:sp>
      <p:sp>
        <p:nvSpPr>
          <p:cNvPr id="3" name="Текст 2"/>
          <p:cNvSpPr txBox="1">
            <a:spLocks noGrp="1"/>
          </p:cNvSpPr>
          <p:nvPr>
            <p:ph type="body" idx="1"/>
          </p:nvPr>
        </p:nvSpPr>
        <p:spPr>
          <a:xfrm>
            <a:off x="504821" y="1692270"/>
            <a:ext cx="4452935" cy="704846"/>
          </a:xfrm>
        </p:spPr>
        <p:txBody>
          <a:bodyPr anchor="b"/>
          <a:lstStyle>
            <a:lvl1pPr marL="0" indent="0">
              <a:buNone/>
              <a:defRPr sz="2400" b="1"/>
            </a:lvl1pPr>
          </a:lstStyle>
          <a:p>
            <a:pPr lvl="0"/>
            <a:r>
              <a:rPr lang="ru-RU"/>
              <a:t>Образец текста</a:t>
            </a:r>
          </a:p>
        </p:txBody>
      </p:sp>
      <p:sp>
        <p:nvSpPr>
          <p:cNvPr id="4" name="Содержимое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ru-RU"/>
              <a:t>Образец текста</a:t>
            </a:r>
          </a:p>
        </p:txBody>
      </p:sp>
      <p:sp>
        <p:nvSpPr>
          <p:cNvPr id="6" name="Содержимое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txBox="1">
            <a:spLocks noGrp="1"/>
          </p:cNvSpPr>
          <p:nvPr>
            <p:ph type="dt" sz="half" idx="7"/>
          </p:nvPr>
        </p:nvSpPr>
        <p:spPr/>
        <p:txBody>
          <a:bodyPr/>
          <a:lstStyle>
            <a:lvl1pPr>
              <a:defRPr/>
            </a:lvl1pPr>
          </a:lstStyle>
          <a:p>
            <a:pPr lvl="0"/>
            <a:endParaRPr lang="ru-RU"/>
          </a:p>
        </p:txBody>
      </p:sp>
      <p:sp>
        <p:nvSpPr>
          <p:cNvPr id="8" name="Нижний колонтитул 7"/>
          <p:cNvSpPr txBox="1">
            <a:spLocks noGrp="1"/>
          </p:cNvSpPr>
          <p:nvPr>
            <p:ph type="ftr" sz="quarter" idx="9"/>
          </p:nvPr>
        </p:nvSpPr>
        <p:spPr/>
        <p:txBody>
          <a:bodyPr/>
          <a:lstStyle>
            <a:lvl1pPr>
              <a:defRPr/>
            </a:lvl1pPr>
          </a:lstStyle>
          <a:p>
            <a:pPr lvl="0"/>
            <a:endParaRPr lang="ru-RU"/>
          </a:p>
        </p:txBody>
      </p:sp>
      <p:sp>
        <p:nvSpPr>
          <p:cNvPr id="9" name="Номер слайда 8"/>
          <p:cNvSpPr txBox="1">
            <a:spLocks noGrp="1"/>
          </p:cNvSpPr>
          <p:nvPr>
            <p:ph type="sldNum" sz="quarter" idx="8"/>
          </p:nvPr>
        </p:nvSpPr>
        <p:spPr/>
        <p:txBody>
          <a:bodyPr/>
          <a:lstStyle>
            <a:lvl1pPr>
              <a:defRPr/>
            </a:lvl1pPr>
          </a:lstStyle>
          <a:p>
            <a:pPr lvl="0"/>
            <a:fld id="{5F6E45B7-4E38-494E-B211-B543F2CBA4D8}" type="slidenum">
              <a:t>‹#›</a:t>
            </a:fld>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Дата 2"/>
          <p:cNvSpPr txBox="1">
            <a:spLocks noGrp="1"/>
          </p:cNvSpPr>
          <p:nvPr>
            <p:ph type="dt" sz="half" idx="7"/>
          </p:nvPr>
        </p:nvSpPr>
        <p:spPr/>
        <p:txBody>
          <a:bodyPr/>
          <a:lstStyle>
            <a:lvl1pPr>
              <a:defRPr/>
            </a:lvl1pPr>
          </a:lstStyle>
          <a:p>
            <a:pPr lvl="0"/>
            <a:endParaRPr lang="ru-RU"/>
          </a:p>
        </p:txBody>
      </p:sp>
      <p:sp>
        <p:nvSpPr>
          <p:cNvPr id="4" name="Нижний колонтитул 3"/>
          <p:cNvSpPr txBox="1">
            <a:spLocks noGrp="1"/>
          </p:cNvSpPr>
          <p:nvPr>
            <p:ph type="ftr" sz="quarter" idx="9"/>
          </p:nvPr>
        </p:nvSpPr>
        <p:spPr/>
        <p:txBody>
          <a:bodyPr/>
          <a:lstStyle>
            <a:lvl1pPr>
              <a:defRPr/>
            </a:lvl1pPr>
          </a:lstStyle>
          <a:p>
            <a:pPr lvl="0"/>
            <a:endParaRPr lang="ru-RU"/>
          </a:p>
        </p:txBody>
      </p:sp>
      <p:sp>
        <p:nvSpPr>
          <p:cNvPr id="5" name="Номер слайда 4"/>
          <p:cNvSpPr txBox="1">
            <a:spLocks noGrp="1"/>
          </p:cNvSpPr>
          <p:nvPr>
            <p:ph type="sldNum" sz="quarter" idx="8"/>
          </p:nvPr>
        </p:nvSpPr>
        <p:spPr/>
        <p:txBody>
          <a:bodyPr/>
          <a:lstStyle>
            <a:lvl1pPr>
              <a:defRPr/>
            </a:lvl1pPr>
          </a:lstStyle>
          <a:p>
            <a:pPr lvl="0"/>
            <a:fld id="{07A80D05-1688-4F7A-907F-F6A4BF17E637}" type="slidenum">
              <a:t>‹#›</a:t>
            </a:fld>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txBox="1">
            <a:spLocks noGrp="1"/>
          </p:cNvSpPr>
          <p:nvPr>
            <p:ph type="dt" sz="half" idx="7"/>
          </p:nvPr>
        </p:nvSpPr>
        <p:spPr/>
        <p:txBody>
          <a:bodyPr/>
          <a:lstStyle>
            <a:lvl1pPr>
              <a:defRPr/>
            </a:lvl1pPr>
          </a:lstStyle>
          <a:p>
            <a:pPr lvl="0"/>
            <a:endParaRPr lang="ru-RU"/>
          </a:p>
        </p:txBody>
      </p:sp>
      <p:sp>
        <p:nvSpPr>
          <p:cNvPr id="3" name="Нижний колонтитул 2"/>
          <p:cNvSpPr txBox="1">
            <a:spLocks noGrp="1"/>
          </p:cNvSpPr>
          <p:nvPr>
            <p:ph type="ftr" sz="quarter" idx="9"/>
          </p:nvPr>
        </p:nvSpPr>
        <p:spPr/>
        <p:txBody>
          <a:bodyPr/>
          <a:lstStyle>
            <a:lvl1pPr>
              <a:defRPr/>
            </a:lvl1pPr>
          </a:lstStyle>
          <a:p>
            <a:pPr lvl="0"/>
            <a:endParaRPr lang="ru-RU"/>
          </a:p>
        </p:txBody>
      </p:sp>
      <p:sp>
        <p:nvSpPr>
          <p:cNvPr id="4" name="Номер слайда 3"/>
          <p:cNvSpPr txBox="1">
            <a:spLocks noGrp="1"/>
          </p:cNvSpPr>
          <p:nvPr>
            <p:ph type="sldNum" sz="quarter" idx="8"/>
          </p:nvPr>
        </p:nvSpPr>
        <p:spPr/>
        <p:txBody>
          <a:bodyPr/>
          <a:lstStyle>
            <a:lvl1pPr>
              <a:defRPr/>
            </a:lvl1pPr>
          </a:lstStyle>
          <a:p>
            <a:pPr lvl="0"/>
            <a:fld id="{F199AE61-168C-473A-92A5-D92FD16163FC}" type="slidenum">
              <a:t>‹#›</a:t>
            </a:fld>
            <a:endParaRPr lang="ru-RU"/>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4821" y="301623"/>
            <a:ext cx="3316291" cy="1279529"/>
          </a:xfrm>
        </p:spPr>
        <p:txBody>
          <a:bodyPr anchor="b" anchorCtr="0"/>
          <a:lstStyle>
            <a:lvl1pPr algn="l">
              <a:defRPr sz="2000" b="1"/>
            </a:lvl1pPr>
          </a:lstStyle>
          <a:p>
            <a:pPr lvl="0"/>
            <a:r>
              <a:rPr lang="ru-RU"/>
              <a:t>Образец заголовка</a:t>
            </a:r>
          </a:p>
        </p:txBody>
      </p:sp>
      <p:sp>
        <p:nvSpPr>
          <p:cNvPr id="3" name="Содержимое 2"/>
          <p:cNvSpPr txBox="1">
            <a:spLocks noGrp="1"/>
          </p:cNvSpPr>
          <p:nvPr>
            <p:ph idx="1"/>
          </p:nvPr>
        </p:nvSpPr>
        <p:spPr>
          <a:xfrm>
            <a:off x="3941758" y="301623"/>
            <a:ext cx="5635620" cy="6451604"/>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txBox="1">
            <a:spLocks noGrp="1"/>
          </p:cNvSpPr>
          <p:nvPr>
            <p:ph type="body" idx="2"/>
          </p:nvPr>
        </p:nvSpPr>
        <p:spPr>
          <a:xfrm>
            <a:off x="504821" y="1581153"/>
            <a:ext cx="3316291" cy="5172075"/>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4C228E7B-0F7A-422F-9E67-965CBA0BEA70}" type="slidenum">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Содержимое 2"/>
          <p:cNvSpPr txBox="1">
            <a:spLocks noGrp="1"/>
          </p:cNvSpPr>
          <p:nvPr>
            <p:ph idx="1"/>
          </p:nvPr>
        </p:nvSpPr>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0C96D8F9-BCCB-4233-9AFE-F0FD54A0B53D}" type="slidenum">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1976439" y="5291139"/>
            <a:ext cx="6048371" cy="625477"/>
          </a:xfrm>
        </p:spPr>
        <p:txBody>
          <a:bodyPr anchor="b" anchorCtr="0"/>
          <a:lstStyle>
            <a:lvl1pPr algn="l">
              <a:defRPr sz="2000" b="1"/>
            </a:lvl1pPr>
          </a:lstStyle>
          <a:p>
            <a:pPr lvl="0"/>
            <a:r>
              <a:rPr lang="ru-RU"/>
              <a:t>Образец заголовка</a:t>
            </a:r>
          </a:p>
        </p:txBody>
      </p:sp>
      <p:sp>
        <p:nvSpPr>
          <p:cNvPr id="3" name="Рисунок 2"/>
          <p:cNvSpPr txBox="1">
            <a:spLocks noGrp="1"/>
          </p:cNvSpPr>
          <p:nvPr>
            <p:ph type="pic" idx="1"/>
          </p:nvPr>
        </p:nvSpPr>
        <p:spPr>
          <a:xfrm>
            <a:off x="1976439" y="674690"/>
            <a:ext cx="6048371" cy="4537079"/>
          </a:xfrm>
        </p:spPr>
        <p:txBody>
          <a:bodyPr/>
          <a:lstStyle>
            <a:lvl1pPr marL="0" indent="0">
              <a:buNone/>
              <a:defRPr sz="3200"/>
            </a:lvl1pPr>
          </a:lstStyle>
          <a:p>
            <a:pPr lvl="0"/>
            <a:endParaRPr lang="ru-RU"/>
          </a:p>
        </p:txBody>
      </p:sp>
      <p:sp>
        <p:nvSpPr>
          <p:cNvPr id="4" name="Текст 3"/>
          <p:cNvSpPr txBox="1">
            <a:spLocks noGrp="1"/>
          </p:cNvSpPr>
          <p:nvPr>
            <p:ph type="body" idx="2"/>
          </p:nvPr>
        </p:nvSpPr>
        <p:spPr>
          <a:xfrm>
            <a:off x="1976439" y="5916616"/>
            <a:ext cx="6048371" cy="887416"/>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C3740340-4887-49D6-A522-00DCCC3A022E}" type="slidenum">
              <a:t>‹#›</a:t>
            </a:fld>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655AC70F-B7F9-419A-B529-B71F67351325}" type="slidenum">
              <a:t>‹#›</a:t>
            </a:fld>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txBox="1">
            <a:spLocks noGrp="1"/>
          </p:cNvSpPr>
          <p:nvPr>
            <p:ph type="title" orient="vert"/>
          </p:nvPr>
        </p:nvSpPr>
        <p:spPr>
          <a:xfrm>
            <a:off x="7308854" y="301623"/>
            <a:ext cx="2266953" cy="5851529"/>
          </a:xfrm>
        </p:spPr>
        <p:txBody>
          <a:bodyPr vert="eaVert"/>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a:xfrm>
            <a:off x="503240" y="301623"/>
            <a:ext cx="6653210" cy="5851529"/>
          </a:xfrm>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060D9F01-9F1E-46E6-A69C-955A34891C65}" type="slidenum">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796927" y="4857749"/>
            <a:ext cx="8567735" cy="1501773"/>
          </a:xfrm>
        </p:spPr>
        <p:txBody>
          <a:bodyPr anchor="t" anchorCtr="0"/>
          <a:lstStyle>
            <a:lvl1pPr algn="l">
              <a:defRPr sz="4000" b="1" cap="all"/>
            </a:lvl1pPr>
          </a:lstStyle>
          <a:p>
            <a:pPr lvl="0"/>
            <a:r>
              <a:rPr lang="ru-RU"/>
              <a:t>Образец заголовка</a:t>
            </a:r>
          </a:p>
        </p:txBody>
      </p:sp>
      <p:sp>
        <p:nvSpPr>
          <p:cNvPr id="3" name="Текст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ru-RU"/>
              <a:t>Образец текста</a:t>
            </a:r>
          </a:p>
        </p:txBody>
      </p:sp>
      <p:sp>
        <p:nvSpPr>
          <p:cNvPr id="4" name="Дата 3"/>
          <p:cNvSpPr txBox="1">
            <a:spLocks noGrp="1"/>
          </p:cNvSpPr>
          <p:nvPr>
            <p:ph type="dt" sz="half" idx="7"/>
          </p:nvPr>
        </p:nvSpPr>
        <p:spPr/>
        <p:txBody>
          <a:bodyPr/>
          <a:lstStyle>
            <a:lvl1pPr>
              <a:defRPr/>
            </a:lvl1pPr>
          </a:lstStyle>
          <a:p>
            <a:pPr lvl="0"/>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FC66950A-3E81-4342-B5B3-E665A3B9B8B4}" type="slidenum">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Содержимое 2"/>
          <p:cNvSpPr txBox="1">
            <a:spLocks noGrp="1"/>
          </p:cNvSpPr>
          <p:nvPr>
            <p:ph idx="1"/>
          </p:nvPr>
        </p:nvSpPr>
        <p:spPr>
          <a:xfrm>
            <a:off x="503240" y="1768477"/>
            <a:ext cx="4459291" cy="4384676"/>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txBox="1">
            <a:spLocks noGrp="1"/>
          </p:cNvSpPr>
          <p:nvPr>
            <p:ph idx="2"/>
          </p:nvPr>
        </p:nvSpPr>
        <p:spPr>
          <a:xfrm>
            <a:off x="5114925" y="1768477"/>
            <a:ext cx="4460872" cy="4384676"/>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txBox="1">
            <a:spLocks noGrp="1"/>
          </p:cNvSpPr>
          <p:nvPr>
            <p:ph type="dt" sz="half" idx="7"/>
          </p:nvPr>
        </p:nvSpPr>
        <p:spPr/>
        <p:txBody>
          <a:bodyPr/>
          <a:lstStyle>
            <a:lvl1pPr>
              <a:defRPr/>
            </a:lvl1pPr>
          </a:lstStyle>
          <a:p>
            <a:pPr lvl="0"/>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284E2559-EECC-4AA6-9826-C24C344068BC}" type="slidenum">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4821" y="303215"/>
            <a:ext cx="9072567" cy="1258891"/>
          </a:xfrm>
        </p:spPr>
        <p:txBody>
          <a:bodyPr/>
          <a:lstStyle>
            <a:lvl1pPr>
              <a:defRPr/>
            </a:lvl1pPr>
          </a:lstStyle>
          <a:p>
            <a:pPr lvl="0"/>
            <a:r>
              <a:rPr lang="ru-RU"/>
              <a:t>Образец заголовка</a:t>
            </a:r>
          </a:p>
        </p:txBody>
      </p:sp>
      <p:sp>
        <p:nvSpPr>
          <p:cNvPr id="3" name="Текст 2"/>
          <p:cNvSpPr txBox="1">
            <a:spLocks noGrp="1"/>
          </p:cNvSpPr>
          <p:nvPr>
            <p:ph type="body" idx="1"/>
          </p:nvPr>
        </p:nvSpPr>
        <p:spPr>
          <a:xfrm>
            <a:off x="504821" y="1692270"/>
            <a:ext cx="4452935" cy="704846"/>
          </a:xfrm>
        </p:spPr>
        <p:txBody>
          <a:bodyPr anchor="b"/>
          <a:lstStyle>
            <a:lvl1pPr marL="0" indent="0">
              <a:buNone/>
              <a:defRPr sz="2400" b="1"/>
            </a:lvl1pPr>
          </a:lstStyle>
          <a:p>
            <a:pPr lvl="0"/>
            <a:r>
              <a:rPr lang="ru-RU"/>
              <a:t>Образец текста</a:t>
            </a:r>
          </a:p>
        </p:txBody>
      </p:sp>
      <p:sp>
        <p:nvSpPr>
          <p:cNvPr id="4" name="Содержимое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ru-RU"/>
              <a:t>Образец текста</a:t>
            </a:r>
          </a:p>
        </p:txBody>
      </p:sp>
      <p:sp>
        <p:nvSpPr>
          <p:cNvPr id="6" name="Содержимое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txBox="1">
            <a:spLocks noGrp="1"/>
          </p:cNvSpPr>
          <p:nvPr>
            <p:ph type="dt" sz="half" idx="7"/>
          </p:nvPr>
        </p:nvSpPr>
        <p:spPr/>
        <p:txBody>
          <a:bodyPr/>
          <a:lstStyle>
            <a:lvl1pPr>
              <a:defRPr/>
            </a:lvl1pPr>
          </a:lstStyle>
          <a:p>
            <a:pPr lvl="0"/>
            <a:endParaRPr lang="ru-RU"/>
          </a:p>
        </p:txBody>
      </p:sp>
      <p:sp>
        <p:nvSpPr>
          <p:cNvPr id="8" name="Нижний колонтитул 7"/>
          <p:cNvSpPr txBox="1">
            <a:spLocks noGrp="1"/>
          </p:cNvSpPr>
          <p:nvPr>
            <p:ph type="ftr" sz="quarter" idx="9"/>
          </p:nvPr>
        </p:nvSpPr>
        <p:spPr/>
        <p:txBody>
          <a:bodyPr/>
          <a:lstStyle>
            <a:lvl1pPr>
              <a:defRPr/>
            </a:lvl1pPr>
          </a:lstStyle>
          <a:p>
            <a:pPr lvl="0"/>
            <a:endParaRPr lang="ru-RU"/>
          </a:p>
        </p:txBody>
      </p:sp>
      <p:sp>
        <p:nvSpPr>
          <p:cNvPr id="9" name="Номер слайда 8"/>
          <p:cNvSpPr txBox="1">
            <a:spLocks noGrp="1"/>
          </p:cNvSpPr>
          <p:nvPr>
            <p:ph type="sldNum" sz="quarter" idx="8"/>
          </p:nvPr>
        </p:nvSpPr>
        <p:spPr/>
        <p:txBody>
          <a:bodyPr/>
          <a:lstStyle>
            <a:lvl1pPr>
              <a:defRPr/>
            </a:lvl1pPr>
          </a:lstStyle>
          <a:p>
            <a:pPr lvl="0"/>
            <a:fld id="{760C6843-AE51-44C2-B149-998E8D1253ED}" type="slidenum">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Дата 2"/>
          <p:cNvSpPr txBox="1">
            <a:spLocks noGrp="1"/>
          </p:cNvSpPr>
          <p:nvPr>
            <p:ph type="dt" sz="half" idx="7"/>
          </p:nvPr>
        </p:nvSpPr>
        <p:spPr/>
        <p:txBody>
          <a:bodyPr/>
          <a:lstStyle>
            <a:lvl1pPr>
              <a:defRPr/>
            </a:lvl1pPr>
          </a:lstStyle>
          <a:p>
            <a:pPr lvl="0"/>
            <a:endParaRPr lang="ru-RU"/>
          </a:p>
        </p:txBody>
      </p:sp>
      <p:sp>
        <p:nvSpPr>
          <p:cNvPr id="4" name="Нижний колонтитул 3"/>
          <p:cNvSpPr txBox="1">
            <a:spLocks noGrp="1"/>
          </p:cNvSpPr>
          <p:nvPr>
            <p:ph type="ftr" sz="quarter" idx="9"/>
          </p:nvPr>
        </p:nvSpPr>
        <p:spPr/>
        <p:txBody>
          <a:bodyPr/>
          <a:lstStyle>
            <a:lvl1pPr>
              <a:defRPr/>
            </a:lvl1pPr>
          </a:lstStyle>
          <a:p>
            <a:pPr lvl="0"/>
            <a:endParaRPr lang="ru-RU"/>
          </a:p>
        </p:txBody>
      </p:sp>
      <p:sp>
        <p:nvSpPr>
          <p:cNvPr id="5" name="Номер слайда 4"/>
          <p:cNvSpPr txBox="1">
            <a:spLocks noGrp="1"/>
          </p:cNvSpPr>
          <p:nvPr>
            <p:ph type="sldNum" sz="quarter" idx="8"/>
          </p:nvPr>
        </p:nvSpPr>
        <p:spPr/>
        <p:txBody>
          <a:bodyPr/>
          <a:lstStyle>
            <a:lvl1pPr>
              <a:defRPr/>
            </a:lvl1pPr>
          </a:lstStyle>
          <a:p>
            <a:pPr lvl="0"/>
            <a:fld id="{CB979356-EB13-45FD-8866-BB48E8643CA0}" type="slidenum">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txBox="1">
            <a:spLocks noGrp="1"/>
          </p:cNvSpPr>
          <p:nvPr>
            <p:ph type="dt" sz="half" idx="7"/>
          </p:nvPr>
        </p:nvSpPr>
        <p:spPr/>
        <p:txBody>
          <a:bodyPr/>
          <a:lstStyle>
            <a:lvl1pPr>
              <a:defRPr/>
            </a:lvl1pPr>
          </a:lstStyle>
          <a:p>
            <a:pPr lvl="0"/>
            <a:endParaRPr lang="ru-RU"/>
          </a:p>
        </p:txBody>
      </p:sp>
      <p:sp>
        <p:nvSpPr>
          <p:cNvPr id="3" name="Нижний колонтитул 2"/>
          <p:cNvSpPr txBox="1">
            <a:spLocks noGrp="1"/>
          </p:cNvSpPr>
          <p:nvPr>
            <p:ph type="ftr" sz="quarter" idx="9"/>
          </p:nvPr>
        </p:nvSpPr>
        <p:spPr/>
        <p:txBody>
          <a:bodyPr/>
          <a:lstStyle>
            <a:lvl1pPr>
              <a:defRPr/>
            </a:lvl1pPr>
          </a:lstStyle>
          <a:p>
            <a:pPr lvl="0"/>
            <a:endParaRPr lang="ru-RU"/>
          </a:p>
        </p:txBody>
      </p:sp>
      <p:sp>
        <p:nvSpPr>
          <p:cNvPr id="4" name="Номер слайда 3"/>
          <p:cNvSpPr txBox="1">
            <a:spLocks noGrp="1"/>
          </p:cNvSpPr>
          <p:nvPr>
            <p:ph type="sldNum" sz="quarter" idx="8"/>
          </p:nvPr>
        </p:nvSpPr>
        <p:spPr/>
        <p:txBody>
          <a:bodyPr/>
          <a:lstStyle>
            <a:lvl1pPr>
              <a:defRPr/>
            </a:lvl1pPr>
          </a:lstStyle>
          <a:p>
            <a:pPr lvl="0"/>
            <a:fld id="{ECC78400-7D0E-4884-8484-5C5C4896A377}" type="slidenum">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4821" y="301623"/>
            <a:ext cx="3316291" cy="1279529"/>
          </a:xfrm>
        </p:spPr>
        <p:txBody>
          <a:bodyPr anchor="b" anchorCtr="0"/>
          <a:lstStyle>
            <a:lvl1pPr algn="l">
              <a:defRPr sz="2000" b="1"/>
            </a:lvl1pPr>
          </a:lstStyle>
          <a:p>
            <a:pPr lvl="0"/>
            <a:r>
              <a:rPr lang="ru-RU"/>
              <a:t>Образец заголовка</a:t>
            </a:r>
          </a:p>
        </p:txBody>
      </p:sp>
      <p:sp>
        <p:nvSpPr>
          <p:cNvPr id="3" name="Содержимое 2"/>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txBox="1">
            <a:spLocks noGrp="1"/>
          </p:cNvSpPr>
          <p:nvPr>
            <p:ph type="body" idx="2"/>
          </p:nvPr>
        </p:nvSpPr>
        <p:spPr>
          <a:xfrm>
            <a:off x="504821" y="1581153"/>
            <a:ext cx="3316291" cy="5172075"/>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F5DA7B28-97FC-4579-9C34-16D872BF2BA1}" type="slidenum">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1976439" y="5291139"/>
            <a:ext cx="6048371" cy="625477"/>
          </a:xfrm>
        </p:spPr>
        <p:txBody>
          <a:bodyPr anchor="b" anchorCtr="0"/>
          <a:lstStyle>
            <a:lvl1pPr algn="l">
              <a:defRPr sz="2000" b="1"/>
            </a:lvl1pPr>
          </a:lstStyle>
          <a:p>
            <a:pPr lvl="0"/>
            <a:r>
              <a:rPr lang="ru-RU"/>
              <a:t>Образец заголовка</a:t>
            </a:r>
          </a:p>
        </p:txBody>
      </p:sp>
      <p:sp>
        <p:nvSpPr>
          <p:cNvPr id="3" name="Рисунок 2"/>
          <p:cNvSpPr txBox="1">
            <a:spLocks noGrp="1"/>
          </p:cNvSpPr>
          <p:nvPr>
            <p:ph type="pic" idx="1"/>
          </p:nvPr>
        </p:nvSpPr>
        <p:spPr>
          <a:xfrm>
            <a:off x="1976439" y="674690"/>
            <a:ext cx="6048371" cy="4537079"/>
          </a:xfrm>
        </p:spPr>
        <p:txBody>
          <a:bodyPr/>
          <a:lstStyle>
            <a:lvl1pPr marL="0" indent="0">
              <a:buNone/>
              <a:defRPr/>
            </a:lvl1pPr>
          </a:lstStyle>
          <a:p>
            <a:pPr lvl="0"/>
            <a:endParaRPr lang="ru-RU"/>
          </a:p>
        </p:txBody>
      </p:sp>
      <p:sp>
        <p:nvSpPr>
          <p:cNvPr id="4" name="Текст 3"/>
          <p:cNvSpPr txBox="1">
            <a:spLocks noGrp="1"/>
          </p:cNvSpPr>
          <p:nvPr>
            <p:ph type="body" idx="2"/>
          </p:nvPr>
        </p:nvSpPr>
        <p:spPr>
          <a:xfrm>
            <a:off x="1976439" y="5916616"/>
            <a:ext cx="6048371" cy="887416"/>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22E4D0D7-C7D8-45B6-8536-47D16BE011C4}" type="slidenum">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ru-RU"/>
          </a:p>
        </p:txBody>
      </p:sp>
      <p:sp>
        <p:nvSpPr>
          <p:cNvPr id="3" name="Текст 2"/>
          <p:cNvSpPr txBox="1">
            <a:spLocks noGrp="1"/>
          </p:cNvSpPr>
          <p:nvPr>
            <p:ph type="body" idx="1"/>
          </p:nvPr>
        </p:nvSpPr>
        <p:spPr>
          <a:xfrm>
            <a:off x="503998" y="1769043"/>
            <a:ext cx="9071643" cy="4384804"/>
          </a:xfrm>
          <a:prstGeom prst="rect">
            <a:avLst/>
          </a:prstGeom>
          <a:noFill/>
          <a:ln>
            <a:noFill/>
          </a:ln>
        </p:spPr>
        <p:txBody>
          <a:bodyPr vert="horz" wrap="square" lIns="0" tIns="0" rIns="0" bIns="0" anchor="t" anchorCtr="0" compatLnSpc="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ru-RU"/>
          </a:p>
        </p:txBody>
      </p:sp>
      <p:sp>
        <p:nvSpPr>
          <p:cNvPr id="5" name="Нижний колонтитул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ru-RU"/>
          </a:p>
        </p:txBody>
      </p:sp>
      <p:sp>
        <p:nvSpPr>
          <p:cNvPr id="6" name="Номер слайда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fld id="{651CBC8A-771C-4CAC-AF68-20AAB074C86B}" type="slidenum">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ru-RU" sz="4400" b="0" i="0" u="none" strike="noStrike" kern="1200" cap="none" spc="0" baseline="0">
          <a:solidFill>
            <a:srgbClr val="000000"/>
          </a:solidFill>
          <a:uFillTx/>
          <a:latin typeface="Arial" pitchFamily="18"/>
          <a:cs typeface="Tahoma"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ru-RU" sz="3200" b="0" i="0" u="none" strike="noStrike" kern="1200" cap="none" spc="0" baseline="0">
          <a:solidFill>
            <a:srgbClr val="000000"/>
          </a:solidFill>
          <a:uFillTx/>
          <a:latin typeface="Arial" pitchFamily="18"/>
          <a:ea typeface="Andale Sans UI" pitchFamily="2"/>
          <a:cs typeface="Tahoma" pitchFamily="2"/>
        </a:defRPr>
      </a:lvl1pPr>
      <a:lvl2pPr marL="863998" marR="0" lvl="1" indent="-323999" defTabSz="914400" rtl="0" fontAlgn="auto" hangingPunct="1">
        <a:lnSpc>
          <a:spcPct val="100000"/>
        </a:lnSpc>
        <a:spcBef>
          <a:spcPts val="0"/>
        </a:spcBef>
        <a:spcAft>
          <a:spcPts val="1135"/>
        </a:spcAft>
        <a:buSzPct val="45000"/>
        <a:buFont typeface="StarSymbol"/>
        <a:buChar char="●"/>
        <a:tabLst/>
        <a:defRPr lang="ru-RU" sz="2800" b="0" i="0" u="none" strike="noStrike" kern="1200" cap="none" spc="0" baseline="0">
          <a:solidFill>
            <a:srgbClr val="000000"/>
          </a:solidFill>
          <a:uFillTx/>
          <a:latin typeface="Arial" pitchFamily="18"/>
          <a:ea typeface="Andale Sans UI" pitchFamily="2"/>
          <a:cs typeface="Tahoma" pitchFamily="2"/>
        </a:defRPr>
      </a:lvl2pPr>
      <a:lvl3pPr marL="1295997" marR="0" lvl="2" indent="-287999" defTabSz="914400" rtl="0" fontAlgn="auto" hangingPunct="1">
        <a:lnSpc>
          <a:spcPct val="100000"/>
        </a:lnSpc>
        <a:spcBef>
          <a:spcPts val="0"/>
        </a:spcBef>
        <a:spcAft>
          <a:spcPts val="850"/>
        </a:spcAft>
        <a:buSzPct val="75000"/>
        <a:buFont typeface="StarSymbol"/>
        <a:buChar char="–"/>
        <a:tabLst/>
        <a:defRPr lang="ru-RU" sz="2400" b="0" i="0" u="none" strike="noStrike" kern="1200" cap="none" spc="0" baseline="0">
          <a:solidFill>
            <a:srgbClr val="000000"/>
          </a:solidFill>
          <a:uFillTx/>
          <a:latin typeface="Arial" pitchFamily="18"/>
          <a:ea typeface="Andale Sans UI" pitchFamily="2"/>
          <a:cs typeface="Tahoma" pitchFamily="2"/>
        </a:defRPr>
      </a:lvl3pPr>
      <a:lvl4pPr marL="1727996" marR="0" lvl="3" indent="-215999" defTabSz="914400" rtl="0" fontAlgn="auto" hangingPunct="1">
        <a:lnSpc>
          <a:spcPct val="100000"/>
        </a:lnSpc>
        <a:spcBef>
          <a:spcPts val="0"/>
        </a:spcBef>
        <a:spcAft>
          <a:spcPts val="565"/>
        </a:spcAft>
        <a:buSzPct val="45000"/>
        <a:buFont typeface="StarSymbol"/>
        <a:buChar char="●"/>
        <a:tabLst/>
        <a:defRPr lang="ru-RU" sz="2000" b="0" i="0" u="none" strike="noStrike" kern="1200" cap="none" spc="0" baseline="0">
          <a:solidFill>
            <a:srgbClr val="000000"/>
          </a:solidFill>
          <a:uFillTx/>
          <a:latin typeface="Arial" pitchFamily="18"/>
          <a:ea typeface="Andale Sans UI" pitchFamily="2"/>
          <a:cs typeface="Tahoma" pitchFamily="2"/>
        </a:defRPr>
      </a:lvl4pPr>
      <a:lvl5pPr marL="2159995" marR="0" lvl="4" indent="-215999" defTabSz="914400" rtl="0" fontAlgn="auto" hangingPunct="1">
        <a:lnSpc>
          <a:spcPct val="100000"/>
        </a:lnSpc>
        <a:spcBef>
          <a:spcPts val="0"/>
        </a:spcBef>
        <a:spcAft>
          <a:spcPts val="285"/>
        </a:spcAft>
        <a:buSzPct val="75000"/>
        <a:buFont typeface="StarSymbol"/>
        <a:buChar char="–"/>
        <a:tabLst/>
        <a:defRPr lang="ru-RU" sz="2000" b="0" i="0" u="none" strike="noStrike" kern="1200" cap="none" spc="0" baseline="0">
          <a:solidFill>
            <a:srgbClr val="000000"/>
          </a:solidFill>
          <a:uFillTx/>
          <a:latin typeface="Arial" pitchFamily="18"/>
          <a:ea typeface="Andale Sans UI" pitchFamily="2"/>
          <a:cs typeface="Tahoma"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ru-RU"/>
          </a:p>
        </p:txBody>
      </p:sp>
      <p:sp>
        <p:nvSpPr>
          <p:cNvPr id="3" name="Текст 2"/>
          <p:cNvSpPr txBox="1">
            <a:spLocks noGrp="1"/>
          </p:cNvSpPr>
          <p:nvPr>
            <p:ph type="body" idx="1"/>
          </p:nvPr>
        </p:nvSpPr>
        <p:spPr>
          <a:xfrm>
            <a:off x="503998" y="1768678"/>
            <a:ext cx="9071643" cy="4384804"/>
          </a:xfrm>
          <a:prstGeom prst="rect">
            <a:avLst/>
          </a:prstGeom>
          <a:noFill/>
          <a:ln>
            <a:noFill/>
          </a:ln>
        </p:spPr>
        <p:txBody>
          <a:bodyPr vert="horz" wrap="square" lIns="0" tIns="0" rIns="0" bIns="0" anchor="t" anchorCtr="0" compatLnSpc="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2"/>
          </p:nvPr>
        </p:nvSpPr>
        <p:spPr>
          <a:xfrm>
            <a:off x="503998" y="6886437"/>
            <a:ext cx="2348279" cy="52091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ru-RU"/>
          </a:p>
        </p:txBody>
      </p:sp>
      <p:sp>
        <p:nvSpPr>
          <p:cNvPr id="5" name="Нижний колонтитул 4"/>
          <p:cNvSpPr txBox="1">
            <a:spLocks noGrp="1"/>
          </p:cNvSpPr>
          <p:nvPr>
            <p:ph type="ftr" sz="quarter" idx="3"/>
          </p:nvPr>
        </p:nvSpPr>
        <p:spPr>
          <a:xfrm>
            <a:off x="3447004" y="6886437"/>
            <a:ext cx="3194995" cy="520915"/>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ru-RU"/>
          </a:p>
        </p:txBody>
      </p:sp>
      <p:sp>
        <p:nvSpPr>
          <p:cNvPr id="6" name="Номер слайда 5"/>
          <p:cNvSpPr txBox="1">
            <a:spLocks noGrp="1"/>
          </p:cNvSpPr>
          <p:nvPr>
            <p:ph type="sldNum" sz="quarter" idx="4"/>
          </p:nvPr>
        </p:nvSpPr>
        <p:spPr>
          <a:xfrm>
            <a:off x="7226996" y="6886437"/>
            <a:ext cx="2348279" cy="520915"/>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ndale Sans UI" pitchFamily="2"/>
                <a:cs typeface="Tahoma" pitchFamily="2"/>
              </a:defRPr>
            </a:lvl1pPr>
          </a:lstStyle>
          <a:p>
            <a:pPr lvl="0"/>
            <a:fld id="{236B8E45-AC88-46DD-85C3-AB3E1B2D3620}" type="slidenum">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ru-RU" sz="8460" b="0" i="0" u="none" strike="noStrike" kern="1200" cap="none" spc="0" baseline="0">
          <a:solidFill>
            <a:srgbClr val="000000"/>
          </a:solidFill>
          <a:uFillTx/>
          <a:latin typeface="Liberation Sans" pitchFamily="18"/>
        </a:defRPr>
      </a:lvl1pPr>
    </p:titleStyle>
    <p:bodyStyle>
      <a:lvl1pPr marL="431999" marR="0" lvl="0" indent="-323999" defTabSz="914400" rtl="0" fontAlgn="auto" hangingPunct="0">
        <a:lnSpc>
          <a:spcPct val="100000"/>
        </a:lnSpc>
        <a:spcBef>
          <a:spcPts val="0"/>
        </a:spcBef>
        <a:spcAft>
          <a:spcPts val="2715"/>
        </a:spcAft>
        <a:buSzPct val="45000"/>
        <a:buFont typeface="StarSymbol"/>
        <a:buChar char="●"/>
        <a:tabLst/>
        <a:defRPr lang="ru-RU" sz="6160" b="0" i="0" u="none" strike="noStrike" kern="1200" cap="none" spc="0" baseline="0">
          <a:solidFill>
            <a:srgbClr val="000000"/>
          </a:solidFill>
          <a:uFillTx/>
          <a:latin typeface="Liberation Sans" pitchFamily="18"/>
          <a:ea typeface="Droid Sans Fallback" pitchFamily="2"/>
          <a:cs typeface="Lohit Hindi" pitchFamily="2"/>
        </a:defRPr>
      </a:lvl1pPr>
      <a:lvl2pPr marL="863998" marR="0" lvl="1" indent="-323999" defTabSz="914400" rtl="0" fontAlgn="auto" hangingPunct="1">
        <a:lnSpc>
          <a:spcPct val="100000"/>
        </a:lnSpc>
        <a:spcBef>
          <a:spcPts val="0"/>
        </a:spcBef>
        <a:spcAft>
          <a:spcPts val="2170"/>
        </a:spcAft>
        <a:buSzPct val="45000"/>
        <a:buFont typeface="StarSymbol"/>
        <a:buChar char="●"/>
        <a:tabLst/>
        <a:defRPr lang="ru-RU" sz="5400" b="0" i="0" u="none" strike="noStrike" kern="1200" cap="none" spc="0" baseline="0">
          <a:solidFill>
            <a:srgbClr val="000000"/>
          </a:solidFill>
          <a:uFillTx/>
          <a:latin typeface="Liberation Sans" pitchFamily="18"/>
          <a:ea typeface="Droid Sans Fallback" pitchFamily="2"/>
          <a:cs typeface="Lohit Hindi" pitchFamily="2"/>
        </a:defRPr>
      </a:lvl2pPr>
      <a:lvl3pPr marL="1295997" marR="0" lvl="2" indent="-287999" defTabSz="914400" rtl="0" fontAlgn="auto" hangingPunct="1">
        <a:lnSpc>
          <a:spcPct val="100000"/>
        </a:lnSpc>
        <a:spcBef>
          <a:spcPts val="0"/>
        </a:spcBef>
        <a:spcAft>
          <a:spcPts val="1625"/>
        </a:spcAft>
        <a:buSzPct val="75000"/>
        <a:buFont typeface="StarSymbol"/>
        <a:buChar char="–"/>
        <a:tabLst/>
        <a:defRPr lang="ru-RU" sz="4620" b="0" i="0" u="none" strike="noStrike" kern="1200" cap="none" spc="0" baseline="0">
          <a:solidFill>
            <a:srgbClr val="000000"/>
          </a:solidFill>
          <a:uFillTx/>
          <a:latin typeface="Liberation Sans" pitchFamily="18"/>
          <a:ea typeface="Droid Sans Fallback" pitchFamily="2"/>
          <a:cs typeface="Lohit Hindi" pitchFamily="2"/>
        </a:defRPr>
      </a:lvl3pPr>
      <a:lvl4pPr marL="1727996" marR="0" lvl="3" indent="-215999" defTabSz="914400" rtl="0" fontAlgn="auto" hangingPunct="1">
        <a:lnSpc>
          <a:spcPct val="100000"/>
        </a:lnSpc>
        <a:spcBef>
          <a:spcPts val="0"/>
        </a:spcBef>
        <a:spcAft>
          <a:spcPts val="1080"/>
        </a:spcAft>
        <a:buSzPct val="45000"/>
        <a:buFont typeface="StarSymbol"/>
        <a:buChar char="●"/>
        <a:tabLst/>
        <a:defRPr lang="ru-RU" sz="3860" b="0" i="0" u="none" strike="noStrike" kern="1200" cap="none" spc="0" baseline="0">
          <a:solidFill>
            <a:srgbClr val="000000"/>
          </a:solidFill>
          <a:uFillTx/>
          <a:latin typeface="Liberation Sans" pitchFamily="18"/>
          <a:ea typeface="Droid Sans Fallback" pitchFamily="2"/>
          <a:cs typeface="Lohit Hindi" pitchFamily="2"/>
        </a:defRPr>
      </a:lvl4pPr>
      <a:lvl5pPr marL="2159995" marR="0" lvl="4" indent="-215999" defTabSz="914400" rtl="0" fontAlgn="auto" hangingPunct="1">
        <a:lnSpc>
          <a:spcPct val="100000"/>
        </a:lnSpc>
        <a:spcBef>
          <a:spcPts val="0"/>
        </a:spcBef>
        <a:spcAft>
          <a:spcPts val="535"/>
        </a:spcAft>
        <a:buSzPct val="75000"/>
        <a:buFont typeface="StarSymbol"/>
        <a:buChar char="–"/>
        <a:tabLst/>
        <a:defRPr lang="ru-RU" sz="3860" b="0" i="0" u="none" strike="noStrike" kern="1200" cap="none" spc="0" baseline="0">
          <a:solidFill>
            <a:srgbClr val="000000"/>
          </a:solidFill>
          <a:uFillTx/>
          <a:latin typeface="Liberation Sans" pitchFamily="18"/>
          <a:ea typeface="Droid Sans Fallback" pitchFamily="2"/>
          <a:cs typeface="Lohit Hindi"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alphaModFix/>
            <a:lum/>
          </a:blip>
          <a:srcRect/>
          <a:stretch>
            <a:fillRect/>
          </a:stretch>
        </p:blipFill>
        <p:spPr>
          <a:xfrm>
            <a:off x="179999" y="179999"/>
            <a:ext cx="3600001" cy="6119996"/>
          </a:xfrm>
          <a:prstGeom prst="rect">
            <a:avLst/>
          </a:prstGeom>
          <a:noFill/>
          <a:ln>
            <a:noFill/>
          </a:ln>
        </p:spPr>
      </p:pic>
      <p:sp>
        <p:nvSpPr>
          <p:cNvPr id="3" name="TextBox 2"/>
          <p:cNvSpPr txBox="1"/>
          <p:nvPr/>
        </p:nvSpPr>
        <p:spPr>
          <a:xfrm>
            <a:off x="539998" y="6659995"/>
            <a:ext cx="7151760" cy="660599"/>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2000" b="0" i="0" u="none" strike="noStrike" kern="1200" cap="none" spc="0" baseline="0">
                <a:solidFill>
                  <a:srgbClr val="008000"/>
                </a:solidFill>
                <a:uFillTx/>
                <a:latin typeface="Arial" pitchFamily="18"/>
                <a:ea typeface="Andale Sans UI" pitchFamily="2"/>
                <a:cs typeface="Tahoma" pitchFamily="2"/>
              </a:rPr>
              <a:t>Подготовлено к открытому уроку по географии 07.02.2014.</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2000" b="0" i="0" u="none" strike="noStrike" kern="1200" cap="none" spc="0" baseline="0">
                <a:solidFill>
                  <a:srgbClr val="008000"/>
                </a:solidFill>
                <a:uFillTx/>
                <a:latin typeface="Arial" pitchFamily="18"/>
                <a:ea typeface="Andale Sans UI" pitchFamily="2"/>
                <a:cs typeface="Tahoma" pitchFamily="2"/>
              </a:rPr>
              <a:t>Работа Саженова Даниила. Преподаватель Дроздова В.В</a:t>
            </a:r>
            <a:r>
              <a:rPr lang="ru-RU" sz="1800" b="0" i="0" u="none" strike="noStrike" kern="1200" cap="none" spc="0" baseline="0">
                <a:solidFill>
                  <a:srgbClr val="008000"/>
                </a:solidFill>
                <a:uFillTx/>
                <a:latin typeface="Arial" pitchFamily="18"/>
                <a:ea typeface="Andale Sans UI" pitchFamily="2"/>
                <a:cs typeface="Tahoma" pitchFamily="2"/>
              </a:rPr>
              <a:t>.</a:t>
            </a:r>
          </a:p>
        </p:txBody>
      </p:sp>
      <p:sp>
        <p:nvSpPr>
          <p:cNvPr id="4" name="TextBox 3"/>
          <p:cNvSpPr txBox="1"/>
          <p:nvPr/>
        </p:nvSpPr>
        <p:spPr>
          <a:xfrm>
            <a:off x="3869475" y="1439997"/>
            <a:ext cx="7201055" cy="1211634"/>
          </a:xfrm>
          <a:prstGeom prst="rect">
            <a:avLst/>
          </a:prstGeom>
          <a:noFill/>
          <a:ln>
            <a:noFill/>
          </a:ln>
        </p:spPr>
        <p:txBody>
          <a:bodyPr vert="horz" wrap="none" lIns="90004" tIns="44997" rIns="90004" bIns="44997"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4800" b="1" i="1" u="sng" strike="noStrike" kern="1200" cap="none" spc="0" baseline="0">
                <a:solidFill>
                  <a:srgbClr val="008000"/>
                </a:solidFill>
                <a:uFillTx/>
                <a:latin typeface="Arial" pitchFamily="18"/>
                <a:ea typeface="Andale Sans UI" pitchFamily="2"/>
                <a:cs typeface="Tahoma" pitchFamily="2"/>
              </a:rPr>
              <a:t>Калининград</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2800" b="1" i="1" u="none" strike="noStrike" kern="1200" cap="none" spc="0" baseline="0">
                <a:solidFill>
                  <a:srgbClr val="008000"/>
                </a:solidFill>
                <a:uFillTx/>
                <a:latin typeface="Arial" pitchFamily="18"/>
                <a:ea typeface="Andale Sans UI" pitchFamily="2"/>
                <a:cs typeface="Tahoma" pitchFamily="2"/>
              </a:rPr>
              <a:t>Культура и достопримечательности</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648364" y="-2157"/>
            <a:ext cx="9071643" cy="902156"/>
          </a:xfrm>
        </p:spPr>
        <p:txBody>
          <a:bodyPr/>
          <a:lstStyle/>
          <a:p>
            <a:pPr lvl="0">
              <a:buNone/>
            </a:pPr>
            <a:r>
              <a:rPr lang="ru-RU" sz="3600" b="1">
                <a:solidFill>
                  <a:srgbClr val="008000"/>
                </a:solidFill>
                <a:latin typeface="Arial" pitchFamily="34"/>
              </a:rPr>
              <a:t>Содержание</a:t>
            </a:r>
          </a:p>
        </p:txBody>
      </p:sp>
      <p:sp>
        <p:nvSpPr>
          <p:cNvPr id="3" name="Текст 2"/>
          <p:cNvSpPr txBox="1">
            <a:spLocks noGrp="1"/>
          </p:cNvSpPr>
          <p:nvPr>
            <p:ph type="body" idx="4294967295"/>
          </p:nvPr>
        </p:nvSpPr>
        <p:spPr>
          <a:xfrm>
            <a:off x="179999" y="719998"/>
            <a:ext cx="9071643" cy="6119996"/>
          </a:xfrm>
        </p:spPr>
        <p:txBody>
          <a:bodyPr/>
          <a:lstStyle/>
          <a:p>
            <a:pPr lvl="0">
              <a:buSzPct val="100000"/>
              <a:buAutoNum type="romanUcPeriod"/>
            </a:pPr>
            <a:r>
              <a:rPr lang="ru-RU" sz="2200" b="1"/>
              <a:t>Калининград</a:t>
            </a:r>
          </a:p>
          <a:p>
            <a:pPr lvl="0">
              <a:buSzPct val="100000"/>
              <a:buAutoNum type="romanUcPeriod"/>
            </a:pPr>
            <a:r>
              <a:rPr lang="ru-RU" sz="2200" b="1"/>
              <a:t>Культура</a:t>
            </a:r>
          </a:p>
          <a:p>
            <a:pPr lvl="0"/>
            <a:r>
              <a:rPr lang="ru-RU" sz="1600" b="1"/>
              <a:t>Музеи</a:t>
            </a:r>
          </a:p>
          <a:p>
            <a:pPr lvl="0">
              <a:buSzPct val="100000"/>
              <a:buAutoNum type="romanUcPeriod" startAt="3"/>
            </a:pPr>
            <a:r>
              <a:rPr lang="ru-RU" sz="2200" b="1"/>
              <a:t>Достопримечательности</a:t>
            </a:r>
          </a:p>
          <a:p>
            <a:pPr lvl="0"/>
            <a:r>
              <a:rPr lang="ru-RU" sz="1600" b="1"/>
              <a:t>Общий архитектурный облик города</a:t>
            </a:r>
          </a:p>
          <a:p>
            <a:pPr lvl="0"/>
            <a:r>
              <a:rPr lang="ru-RU" sz="1600" b="1"/>
              <a:t>Знаменитые здания Кёнигсберга</a:t>
            </a:r>
          </a:p>
          <a:p>
            <a:pPr lvl="0"/>
            <a:r>
              <a:rPr lang="ru-RU" sz="1600" b="1"/>
              <a:t>Фортификационные сооружения</a:t>
            </a:r>
          </a:p>
          <a:p>
            <a:pPr lvl="0"/>
            <a:r>
              <a:rPr lang="ru-RU" sz="1600" b="1"/>
              <a:t>Основные памятники города</a:t>
            </a:r>
          </a:p>
          <a:p>
            <a:pPr lvl="0">
              <a:buNone/>
            </a:pPr>
            <a:endParaRPr lang="ru-RU" sz="1800" b="1"/>
          </a:p>
          <a:p>
            <a:pPr lvl="0">
              <a:buNone/>
            </a:pPr>
            <a:endParaRPr lang="ru-RU" sz="3600" b="1"/>
          </a:p>
        </p:txBody>
      </p:sp>
      <p:pic>
        <p:nvPicPr>
          <p:cNvPr id="4" name="Рисунок 3"/>
          <p:cNvPicPr>
            <a:picLocks noChangeAspect="1"/>
          </p:cNvPicPr>
          <p:nvPr/>
        </p:nvPicPr>
        <p:blipFill>
          <a:blip r:embed="rId3" cstate="print">
            <a:alphaModFix/>
            <a:lum/>
          </a:blip>
          <a:srcRect/>
          <a:stretch>
            <a:fillRect/>
          </a:stretch>
        </p:blipFill>
        <p:spPr>
          <a:xfrm>
            <a:off x="6299996" y="972363"/>
            <a:ext cx="2520004" cy="3347636"/>
          </a:xfrm>
          <a:prstGeom prst="rect">
            <a:avLst/>
          </a:prstGeom>
          <a:noFill/>
          <a:ln>
            <a:noFill/>
          </a:ln>
        </p:spPr>
      </p:pic>
      <p:sp>
        <p:nvSpPr>
          <p:cNvPr id="5" name="TextBox 4"/>
          <p:cNvSpPr txBox="1"/>
          <p:nvPr/>
        </p:nvSpPr>
        <p:spPr>
          <a:xfrm>
            <a:off x="6207120" y="4320000"/>
            <a:ext cx="2612879" cy="1801084"/>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2000" b="0" i="0" u="none" strike="noStrike" kern="1200" cap="none" spc="0" baseline="0">
                <a:solidFill>
                  <a:srgbClr val="000000"/>
                </a:solidFill>
                <a:uFillTx/>
                <a:latin typeface="Arial" pitchFamily="18"/>
                <a:ea typeface="Andale Sans UI" pitchFamily="2"/>
                <a:cs typeface="Tahoma" pitchFamily="2"/>
              </a:rPr>
              <a:t>Почтовая марка России к 750-летию Калининграда с изображением памятников культуры города</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pPr lvl="0">
              <a:buNone/>
            </a:pPr>
            <a:r>
              <a:rPr lang="ru-RU" sz="3600" b="1" u="sng">
                <a:solidFill>
                  <a:srgbClr val="008000"/>
                </a:solidFill>
              </a:rPr>
              <a:t>Калининград</a:t>
            </a:r>
          </a:p>
        </p:txBody>
      </p:sp>
      <p:sp>
        <p:nvSpPr>
          <p:cNvPr id="3" name="Текст 2"/>
          <p:cNvSpPr txBox="1">
            <a:spLocks noGrp="1"/>
          </p:cNvSpPr>
          <p:nvPr>
            <p:ph type="body" idx="4294967295"/>
          </p:nvPr>
        </p:nvSpPr>
        <p:spPr>
          <a:xfrm>
            <a:off x="359999" y="1799996"/>
            <a:ext cx="5579997" cy="5759997"/>
          </a:xfrm>
        </p:spPr>
        <p:txBody>
          <a:bodyPr/>
          <a:lstStyle/>
          <a:p>
            <a:pPr lvl="0">
              <a:buNone/>
            </a:pPr>
            <a:r>
              <a:rPr lang="ru-RU" sz="2000"/>
              <a:t>До 4 июля 1946 года — Кёнигсберг — город в России, административный центр Калининградской области. Самый западный областной центр страны. Лучший город России в 2012 и 2013 годах согласно рейтингу журнала «Коммерсантъ Секрет Фирмы», самый красивый город страны по версии «РБК». Лучший город России для бизнеса согласно рейтингу журнала Forbes.</a:t>
            </a:r>
          </a:p>
        </p:txBody>
      </p:sp>
      <p:pic>
        <p:nvPicPr>
          <p:cNvPr id="4" name="Рисунок 3"/>
          <p:cNvPicPr>
            <a:picLocks noChangeAspect="1"/>
          </p:cNvPicPr>
          <p:nvPr/>
        </p:nvPicPr>
        <p:blipFill>
          <a:blip r:embed="rId3" cstate="print">
            <a:alphaModFix/>
            <a:lum/>
          </a:blip>
          <a:srcRect/>
          <a:stretch>
            <a:fillRect/>
          </a:stretch>
        </p:blipFill>
        <p:spPr>
          <a:xfrm>
            <a:off x="6216475" y="1799996"/>
            <a:ext cx="2243516" cy="1439997"/>
          </a:xfrm>
          <a:prstGeom prst="rect">
            <a:avLst/>
          </a:prstGeom>
          <a:noFill/>
          <a:ln>
            <a:noFill/>
          </a:ln>
        </p:spPr>
      </p:pic>
      <p:pic>
        <p:nvPicPr>
          <p:cNvPr id="5" name="Рисунок 4"/>
          <p:cNvPicPr>
            <a:picLocks noChangeAspect="1"/>
          </p:cNvPicPr>
          <p:nvPr/>
        </p:nvPicPr>
        <p:blipFill>
          <a:blip r:embed="rId4" cstate="print">
            <a:alphaModFix/>
            <a:lum/>
          </a:blip>
          <a:srcRect/>
          <a:stretch>
            <a:fillRect/>
          </a:stretch>
        </p:blipFill>
        <p:spPr>
          <a:xfrm>
            <a:off x="8656917" y="1799996"/>
            <a:ext cx="1243081" cy="1439997"/>
          </a:xfrm>
          <a:prstGeom prst="rect">
            <a:avLst/>
          </a:prstGeom>
          <a:noFill/>
          <a:ln>
            <a:noFill/>
          </a:ln>
        </p:spPr>
      </p:pic>
      <p:pic>
        <p:nvPicPr>
          <p:cNvPr id="6" name="Рисунок 5"/>
          <p:cNvPicPr>
            <a:picLocks noChangeAspect="1"/>
          </p:cNvPicPr>
          <p:nvPr/>
        </p:nvPicPr>
        <p:blipFill>
          <a:blip r:embed="rId5" cstate="print">
            <a:alphaModFix/>
            <a:lum/>
          </a:blip>
          <a:srcRect/>
          <a:stretch>
            <a:fillRect/>
          </a:stretch>
        </p:blipFill>
        <p:spPr>
          <a:xfrm>
            <a:off x="6286317" y="3420002"/>
            <a:ext cx="2713683" cy="1981440"/>
          </a:xfrm>
          <a:prstGeom prst="rect">
            <a:avLst/>
          </a:prstGeom>
          <a:noFill/>
          <a:ln>
            <a:noFill/>
          </a:ln>
        </p:spPr>
      </p:pic>
      <p:pic>
        <p:nvPicPr>
          <p:cNvPr id="7" name="Рисунок 6"/>
          <p:cNvPicPr>
            <a:picLocks noChangeAspect="1"/>
          </p:cNvPicPr>
          <p:nvPr/>
        </p:nvPicPr>
        <p:blipFill>
          <a:blip r:embed="rId6" cstate="print">
            <a:alphaModFix/>
            <a:lum/>
          </a:blip>
          <a:srcRect/>
          <a:stretch>
            <a:fillRect/>
          </a:stretch>
        </p:blipFill>
        <p:spPr>
          <a:xfrm>
            <a:off x="625678" y="4844162"/>
            <a:ext cx="2794324" cy="1995842"/>
          </a:xfrm>
          <a:prstGeom prst="rect">
            <a:avLst/>
          </a:prstGeom>
          <a:noFill/>
          <a:ln>
            <a:noFill/>
          </a:ln>
        </p:spPr>
      </p:pic>
      <p:pic>
        <p:nvPicPr>
          <p:cNvPr id="8" name="Рисунок 7"/>
          <p:cNvPicPr>
            <a:picLocks noChangeAspect="1"/>
          </p:cNvPicPr>
          <p:nvPr/>
        </p:nvPicPr>
        <p:blipFill>
          <a:blip r:embed="rId7" cstate="print">
            <a:alphaModFix/>
            <a:lum/>
          </a:blip>
          <a:srcRect/>
          <a:stretch>
            <a:fillRect/>
          </a:stretch>
        </p:blipFill>
        <p:spPr>
          <a:xfrm>
            <a:off x="3675238" y="4676397"/>
            <a:ext cx="1904759" cy="2523597"/>
          </a:xfrm>
          <a:prstGeom prst="rect">
            <a:avLst/>
          </a:prstGeom>
          <a:noFill/>
          <a:ln>
            <a:noFill/>
          </a:ln>
        </p:spPr>
      </p:pic>
      <p:pic>
        <p:nvPicPr>
          <p:cNvPr id="9" name="Рисунок 8"/>
          <p:cNvPicPr>
            <a:picLocks noChangeAspect="1"/>
          </p:cNvPicPr>
          <p:nvPr/>
        </p:nvPicPr>
        <p:blipFill>
          <a:blip r:embed="rId8" cstate="print">
            <a:alphaModFix/>
            <a:lum/>
          </a:blip>
          <a:srcRect/>
          <a:stretch>
            <a:fillRect/>
          </a:stretch>
        </p:blipFill>
        <p:spPr>
          <a:xfrm>
            <a:off x="6299996" y="5579997"/>
            <a:ext cx="2614324" cy="1825563"/>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pPr lvl="0">
              <a:buNone/>
            </a:pPr>
            <a:r>
              <a:rPr lang="ru-RU" sz="4400" b="1" u="sng">
                <a:solidFill>
                  <a:srgbClr val="008000"/>
                </a:solidFill>
                <a:latin typeface="Times New Roman" pitchFamily="18"/>
              </a:rPr>
              <a:t>Музеи</a:t>
            </a:r>
          </a:p>
        </p:txBody>
      </p:sp>
      <p:sp>
        <p:nvSpPr>
          <p:cNvPr id="3" name="Текст 2"/>
          <p:cNvSpPr txBox="1">
            <a:spLocks noGrp="1"/>
          </p:cNvSpPr>
          <p:nvPr>
            <p:ph type="body" idx="4294967295"/>
          </p:nvPr>
        </p:nvSpPr>
        <p:spPr>
          <a:xfrm>
            <a:off x="503998" y="1439997"/>
            <a:ext cx="7056004" cy="5579997"/>
          </a:xfrm>
        </p:spPr>
        <p:txBody>
          <a:bodyPr/>
          <a:lstStyle/>
          <a:p>
            <a:pPr lvl="0">
              <a:buNone/>
            </a:pPr>
            <a:r>
              <a:rPr lang="ru-RU" sz="2400">
                <a:latin typeface="Arial" pitchFamily="34"/>
              </a:rPr>
              <a:t>В Калининграде располагается шесть музеев и большое количество их филиалов.</a:t>
            </a:r>
          </a:p>
          <a:p>
            <a:pPr lvl="0"/>
            <a:r>
              <a:rPr lang="ru-RU" sz="2400">
                <a:latin typeface="Arial" pitchFamily="34"/>
              </a:rPr>
              <a:t>Калининградский областной историко-художественный музей — самый старый музей.</a:t>
            </a:r>
          </a:p>
          <a:p>
            <a:pPr lvl="0"/>
            <a:r>
              <a:rPr lang="ru-RU" sz="2400">
                <a:latin typeface="Arial" pitchFamily="34"/>
              </a:rPr>
              <a:t>В 1979 году в здании бывшей оборонительной башни «Дона» открылся музей янтаря. Первоначально он был филиалом Историко-художественного музея, с 2004 года — самостоятельный музей.</a:t>
            </a:r>
          </a:p>
          <a:p>
            <a:pPr lvl="0"/>
            <a:r>
              <a:rPr lang="ru-RU" sz="2400">
                <a:latin typeface="Arial" pitchFamily="34"/>
              </a:rPr>
              <a:t>Калининградская художественная галерея, открывшаяся 24 ноября 1988 года, — один из самых молодых и динамично развивающихся музеев России</a:t>
            </a:r>
          </a:p>
        </p:txBody>
      </p:sp>
      <p:pic>
        <p:nvPicPr>
          <p:cNvPr id="4" name="Рисунок 3"/>
          <p:cNvPicPr>
            <a:picLocks noChangeAspect="1"/>
          </p:cNvPicPr>
          <p:nvPr/>
        </p:nvPicPr>
        <p:blipFill>
          <a:blip r:embed="rId3" cstate="print">
            <a:alphaModFix/>
            <a:lum/>
          </a:blip>
          <a:srcRect/>
          <a:stretch>
            <a:fillRect/>
          </a:stretch>
        </p:blipFill>
        <p:spPr>
          <a:xfrm>
            <a:off x="7740002" y="899998"/>
            <a:ext cx="1979996" cy="2340004"/>
          </a:xfrm>
          <a:prstGeom prst="rect">
            <a:avLst/>
          </a:prstGeom>
          <a:noFill/>
          <a:ln>
            <a:noFill/>
          </a:ln>
        </p:spPr>
      </p:pic>
      <p:pic>
        <p:nvPicPr>
          <p:cNvPr id="5" name="Рисунок 4"/>
          <p:cNvPicPr>
            <a:picLocks noChangeAspect="1"/>
          </p:cNvPicPr>
          <p:nvPr/>
        </p:nvPicPr>
        <p:blipFill>
          <a:blip r:embed="rId4" cstate="print">
            <a:alphaModFix/>
            <a:lum/>
          </a:blip>
          <a:srcRect/>
          <a:stretch>
            <a:fillRect/>
          </a:stretch>
        </p:blipFill>
        <p:spPr>
          <a:xfrm>
            <a:off x="7740002" y="4679999"/>
            <a:ext cx="1979996" cy="1619996"/>
          </a:xfrm>
          <a:prstGeom prst="rect">
            <a:avLst/>
          </a:prstGeom>
          <a:noFill/>
          <a:ln>
            <a:noFill/>
          </a:ln>
        </p:spPr>
      </p:pic>
      <p:sp>
        <p:nvSpPr>
          <p:cNvPr id="6" name="TextBox 5"/>
          <p:cNvSpPr txBox="1"/>
          <p:nvPr/>
        </p:nvSpPr>
        <p:spPr>
          <a:xfrm>
            <a:off x="7770242" y="3238557"/>
            <a:ext cx="1625035" cy="621792"/>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Судно-музей</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«Витязь»</a:t>
            </a:r>
          </a:p>
        </p:txBody>
      </p:sp>
      <p:sp>
        <p:nvSpPr>
          <p:cNvPr id="7" name="TextBox 6"/>
          <p:cNvSpPr txBox="1"/>
          <p:nvPr/>
        </p:nvSpPr>
        <p:spPr>
          <a:xfrm>
            <a:off x="7740002" y="6479996"/>
            <a:ext cx="1651516" cy="356332"/>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Музей янтаря</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pPr lvl="0">
              <a:buNone/>
            </a:pPr>
            <a:r>
              <a:rPr lang="ru-RU" sz="4400" b="1" u="sng">
                <a:solidFill>
                  <a:srgbClr val="008000"/>
                </a:solidFill>
                <a:latin typeface="Arial" pitchFamily="34"/>
              </a:rPr>
              <a:t>Общий архитектурный облик города</a:t>
            </a:r>
          </a:p>
        </p:txBody>
      </p:sp>
      <p:sp>
        <p:nvSpPr>
          <p:cNvPr id="3" name="Текст 2"/>
          <p:cNvSpPr txBox="1">
            <a:spLocks noGrp="1"/>
          </p:cNvSpPr>
          <p:nvPr>
            <p:ph type="body" idx="4294967295"/>
          </p:nvPr>
        </p:nvSpPr>
        <p:spPr>
          <a:xfrm>
            <a:off x="143999" y="1619996"/>
            <a:ext cx="6695995" cy="8280001"/>
          </a:xfrm>
        </p:spPr>
        <p:txBody>
          <a:bodyPr/>
          <a:lstStyle/>
          <a:p>
            <a:pPr lvl="0">
              <a:buNone/>
            </a:pPr>
            <a:r>
              <a:rPr lang="ru-RU" sz="3600"/>
              <a:t>Исторический центр города был разрушен в 1944—1945 годах. Можно выделить три этапа разрушения центра: массированные бомбардировки англо-американской авиацией в августе 1944 года; штурм города советскими войсками в апреле 1945 года; снос руин и части уцелевших зданий, начавшийся в первые послевоенные годы и продолжавшийся до середины семидесятых годов XX века.</a:t>
            </a:r>
          </a:p>
          <a:p>
            <a:pPr lvl="0"/>
            <a:r>
              <a:rPr lang="ru-RU" sz="3600"/>
              <a:t>В результате за редким исключением в центре практически не сохранилось довоенных зданий. Центр города застраивался пятиэтажными «хрущёвками», позднее — 8-10—этажными панельными домами. Самым заметным зданием, построенным в советский период, стал Дом советов.</a:t>
            </a:r>
          </a:p>
          <a:p>
            <a:pPr lvl="0"/>
            <a:r>
              <a:rPr lang="ru-RU" sz="3600"/>
              <a:t>Уцелевшая немецкая застройка сохранилась ближе к окраинам, в районах Амалиенау (район улиц Лесопарковой, Яналова, Проспекта Мира), Ратсхоф (район между проспектом Мира, улицами Энгельса и Воздушной), Марауненхоф (район ул. Тельмана), пос. Северная Гора.</a:t>
            </a:r>
          </a:p>
          <a:p>
            <a:pPr lvl="0"/>
            <a:r>
              <a:rPr lang="ru-RU" sz="3600"/>
              <a:t>В последней трети XX века отношение к немецкой архитектуре стало меняться, были отреставрированы некоторые сохранившиеся до того времени немецкие здания: кирха Св. Семейства, как концертный зал; кирха памяти королевы Луизы, как театр кукол; кёнигсбергская биржа, как Дворец культуры моряков. Позднее был отреставрирован Кафедральный собор, реконструирован (как крупный торговый центр) исторический Дом техники.</a:t>
            </a:r>
          </a:p>
          <a:p>
            <a:pPr lvl="0"/>
            <a:r>
              <a:rPr lang="ru-RU" sz="3600"/>
              <a:t>К юбилею города в 2005 году была проведена реконструкция площади Победы (бывшая Ганзейская площадь) — де-факто главной площади города. Воздвигнута Триумфальная колонна; рядом с площадью построен в 2006 году новый кафедральный собор — Храм Христа Спасителя; рядом с площадью построены торгово-развлекательные центры «Европа» и «Клевер-хаус» с гостиницей «Рэдиссон».</a:t>
            </a:r>
          </a:p>
          <a:p>
            <a:pPr lvl="0"/>
            <a:r>
              <a:rPr lang="ru-RU" sz="3600"/>
              <a:t>По состоянию на 2012 год продолжается строительство Рыбной деревни, квартала, застраиваемого в стилистике старого Кёнигсберга (в 2007 году закончилось строительство первой очереди), и реконструкция Верхнего озера.</a:t>
            </a:r>
          </a:p>
          <a:p>
            <a:pPr lvl="0"/>
            <a:r>
              <a:rPr lang="ru-RU" sz="3600"/>
              <a:t>В 2008 году принята программа реконструкции исторического центра города, в рамках которой предложено воссоздать довоенную застройку центральных кварталов (Альтштадт и Кнайпхоф) и заново построить на старом фундаменте Кёнигсбергский замок. Будет восстановлен «Парк Макса Ашманна».</a:t>
            </a:r>
          </a:p>
        </p:txBody>
      </p:sp>
      <p:pic>
        <p:nvPicPr>
          <p:cNvPr id="4" name="Рисунок 3"/>
          <p:cNvPicPr>
            <a:picLocks noChangeAspect="1"/>
          </p:cNvPicPr>
          <p:nvPr/>
        </p:nvPicPr>
        <p:blipFill>
          <a:blip r:embed="rId3" cstate="print">
            <a:alphaModFix/>
            <a:lum/>
          </a:blip>
          <a:srcRect/>
          <a:stretch>
            <a:fillRect/>
          </a:stretch>
        </p:blipFill>
        <p:spPr>
          <a:xfrm>
            <a:off x="7285683" y="1799996"/>
            <a:ext cx="2614324" cy="1619996"/>
          </a:xfrm>
          <a:prstGeom prst="rect">
            <a:avLst/>
          </a:prstGeom>
          <a:noFill/>
          <a:ln>
            <a:noFill/>
          </a:ln>
        </p:spPr>
      </p:pic>
      <p:pic>
        <p:nvPicPr>
          <p:cNvPr id="5" name="Рисунок 4"/>
          <p:cNvPicPr>
            <a:picLocks noChangeAspect="1"/>
          </p:cNvPicPr>
          <p:nvPr/>
        </p:nvPicPr>
        <p:blipFill>
          <a:blip r:embed="rId4" cstate="print">
            <a:alphaModFix/>
            <a:lum/>
          </a:blip>
          <a:srcRect/>
          <a:stretch>
            <a:fillRect/>
          </a:stretch>
        </p:blipFill>
        <p:spPr>
          <a:xfrm>
            <a:off x="7285683" y="5399998"/>
            <a:ext cx="2614324" cy="1619996"/>
          </a:xfrm>
          <a:prstGeom prst="rect">
            <a:avLst/>
          </a:prstGeom>
          <a:noFill/>
          <a:ln>
            <a:noFill/>
          </a:ln>
        </p:spPr>
      </p:pic>
      <p:sp>
        <p:nvSpPr>
          <p:cNvPr id="6" name="TextBox 5"/>
          <p:cNvSpPr txBox="1"/>
          <p:nvPr/>
        </p:nvSpPr>
        <p:spPr>
          <a:xfrm>
            <a:off x="7377836" y="3600001"/>
            <a:ext cx="2522162" cy="1371956"/>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Здание Кёнигсбергской фондовой биржи, ныне Цент культуры моряков</a:t>
            </a:r>
          </a:p>
        </p:txBody>
      </p:sp>
      <p:sp>
        <p:nvSpPr>
          <p:cNvPr id="7" name="TextBox 6"/>
          <p:cNvSpPr txBox="1"/>
          <p:nvPr/>
        </p:nvSpPr>
        <p:spPr>
          <a:xfrm>
            <a:off x="7200003" y="7020004"/>
            <a:ext cx="1954804" cy="346676"/>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Рыбная деревня</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8" y="301322"/>
            <a:ext cx="9071643" cy="598675"/>
          </a:xfrm>
        </p:spPr>
        <p:txBody>
          <a:bodyPr/>
          <a:lstStyle/>
          <a:p>
            <a:pPr lvl="0">
              <a:buNone/>
            </a:pPr>
            <a:r>
              <a:rPr lang="ru-RU" sz="4000" b="1" u="sng">
                <a:solidFill>
                  <a:srgbClr val="008000"/>
                </a:solidFill>
                <a:latin typeface="Arial" pitchFamily="34"/>
              </a:rPr>
              <a:t>Знаменитые здания Кёнигсберга</a:t>
            </a:r>
          </a:p>
        </p:txBody>
      </p:sp>
      <p:sp>
        <p:nvSpPr>
          <p:cNvPr id="3" name="Текст 2"/>
          <p:cNvSpPr txBox="1">
            <a:spLocks noGrp="1"/>
          </p:cNvSpPr>
          <p:nvPr>
            <p:ph type="body" idx="4294967295"/>
          </p:nvPr>
        </p:nvSpPr>
        <p:spPr>
          <a:xfrm>
            <a:off x="468355" y="1195203"/>
            <a:ext cx="7811636" cy="5824801"/>
          </a:xfrm>
        </p:spPr>
        <p:txBody>
          <a:bodyPr/>
          <a:lstStyle/>
          <a:p>
            <a:pPr lvl="0">
              <a:buNone/>
            </a:pPr>
            <a:r>
              <a:rPr lang="ru-RU" sz="2600"/>
              <a:t>К концу XX века практически полностью был восстановлен Кафедральный собор, в котором теперь расположен культурно-религиозный центр. Там можно услышать концерты духовной и органной музыки. В соборе установлены два органа, в том числе восстановленный по старым чертежам самый большой орган в Европе. В башнях собора расположены православная и лютеранская часовни, а также экспозиции, посвящённые истории острова Кнайпхов, философу Канту и собственно Кафедральному собору. Кафедральный собор (первое упоминание относится к 1333 году) был главным храмом Кёнигсберга и сейчас является одной из главнейших достопримечательностей Калининграда.</a:t>
            </a:r>
          </a:p>
          <a:p>
            <a:pPr marL="3456002" lvl="7" indent="-215999" rtl="0">
              <a:spcAft>
                <a:spcPts val="535"/>
              </a:spcAft>
              <a:buSzPct val="45000"/>
              <a:buFont typeface="StarSymbol"/>
              <a:buChar char="●"/>
            </a:pPr>
            <a:r>
              <a:rPr lang="ru-RU" sz="300" kern="1200">
                <a:solidFill>
                  <a:srgbClr val="000000"/>
                </a:solidFill>
                <a:latin typeface="Liberation Sans" pitchFamily="18"/>
              </a:rPr>
              <a:t>Помимо Кафедрального собора в Калининграде сохранилось девять довоенных храмов. Юдиттен-Кирха (ныне — православный Свято-Никольский собор) является самой старой постройкой, сохранившейся в Калининграде. Она была основана в XIII веке. Все остальные сохранившиеся бывшие храмы немецкого времени намного моложе и относятся к концу XIX — началу XX века.</a:t>
            </a:r>
          </a:p>
        </p:txBody>
      </p:sp>
      <p:pic>
        <p:nvPicPr>
          <p:cNvPr id="4" name="Рисунок 5"/>
          <p:cNvPicPr>
            <a:picLocks noChangeAspect="1"/>
          </p:cNvPicPr>
          <p:nvPr/>
        </p:nvPicPr>
        <p:blipFill>
          <a:blip r:embed="rId3" cstate="print">
            <a:alphaModFix/>
            <a:lum/>
          </a:blip>
          <a:srcRect/>
          <a:stretch>
            <a:fillRect/>
          </a:stretch>
        </p:blipFill>
        <p:spPr>
          <a:xfrm>
            <a:off x="7969270" y="2065327"/>
            <a:ext cx="2111358" cy="2642826"/>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8" y="301322"/>
            <a:ext cx="9071643" cy="598675"/>
          </a:xfrm>
        </p:spPr>
        <p:txBody>
          <a:bodyPr/>
          <a:lstStyle/>
          <a:p>
            <a:pPr lvl="0">
              <a:buNone/>
            </a:pPr>
            <a:r>
              <a:rPr lang="ru-RU" sz="4000" b="1" u="sng">
                <a:solidFill>
                  <a:srgbClr val="008000"/>
                </a:solidFill>
                <a:latin typeface="Arial" pitchFamily="34"/>
              </a:rPr>
              <a:t>Фортификационные сооружения</a:t>
            </a:r>
          </a:p>
        </p:txBody>
      </p:sp>
      <p:sp>
        <p:nvSpPr>
          <p:cNvPr id="3" name="Текст 2"/>
          <p:cNvSpPr txBox="1">
            <a:spLocks noGrp="1"/>
          </p:cNvSpPr>
          <p:nvPr>
            <p:ph type="body" idx="4294967295"/>
          </p:nvPr>
        </p:nvSpPr>
        <p:spPr>
          <a:xfrm>
            <a:off x="179999" y="1195203"/>
            <a:ext cx="8280001" cy="4384804"/>
          </a:xfrm>
        </p:spPr>
        <p:txBody>
          <a:bodyPr/>
          <a:lstStyle/>
          <a:p>
            <a:pPr lvl="0">
              <a:buNone/>
            </a:pPr>
            <a:r>
              <a:rPr lang="ru-RU" sz="2800"/>
              <a:t>Кёнигсберг был основан как замок и оставался городом-крепостью вплоть до конца Второй мировой войны. До наших дней сохранились элементы Второго вального обвода города, сооружённого в 1850-х годах, и кольца́ фортов — конец XIX века.</a:t>
            </a:r>
          </a:p>
          <a:p>
            <a:pPr lvl="0"/>
            <a:r>
              <a:rPr lang="ru-RU" sz="2800"/>
              <a:t>Наиболее известные сооружения Второго вального округа:</a:t>
            </a:r>
          </a:p>
          <a:p>
            <a:pPr lvl="0"/>
            <a:r>
              <a:rPr lang="ru-RU" sz="2800"/>
              <a:t>семь неоготических городских ворот</a:t>
            </a:r>
          </a:p>
          <a:p>
            <a:pPr lvl="0"/>
            <a:r>
              <a:rPr lang="ru-RU" sz="2800"/>
              <a:t>оборонительные башни «Врангель» и «Дона»</a:t>
            </a:r>
          </a:p>
          <a:p>
            <a:pPr lvl="0"/>
            <a:r>
              <a:rPr lang="ru-RU" sz="2800"/>
              <a:t>оборонительная казарма «Кронпринц» (башни и казарма иногда ошибочно называются фортами)</a:t>
            </a:r>
          </a:p>
        </p:txBody>
      </p:sp>
      <p:pic>
        <p:nvPicPr>
          <p:cNvPr id="4" name="Рисунок 3"/>
          <p:cNvPicPr>
            <a:picLocks noChangeAspect="1"/>
          </p:cNvPicPr>
          <p:nvPr/>
        </p:nvPicPr>
        <p:blipFill>
          <a:blip r:embed="rId3" cstate="print">
            <a:alphaModFix/>
            <a:lum/>
          </a:blip>
          <a:srcRect/>
          <a:stretch>
            <a:fillRect/>
          </a:stretch>
        </p:blipFill>
        <p:spPr>
          <a:xfrm>
            <a:off x="7683520" y="4708529"/>
            <a:ext cx="2159995" cy="1439997"/>
          </a:xfrm>
          <a:prstGeom prst="rect">
            <a:avLst/>
          </a:prstGeom>
          <a:noFill/>
          <a:ln>
            <a:noFill/>
          </a:ln>
        </p:spPr>
      </p:pic>
      <p:pic>
        <p:nvPicPr>
          <p:cNvPr id="5" name="Рисунок 5"/>
          <p:cNvPicPr>
            <a:picLocks noChangeAspect="1"/>
          </p:cNvPicPr>
          <p:nvPr/>
        </p:nvPicPr>
        <p:blipFill>
          <a:blip r:embed="rId4" cstate="print">
            <a:alphaModFix/>
            <a:lum/>
          </a:blip>
          <a:srcRect/>
          <a:stretch>
            <a:fillRect/>
          </a:stretch>
        </p:blipFill>
        <p:spPr>
          <a:xfrm>
            <a:off x="7826395" y="1065193"/>
            <a:ext cx="1979996" cy="1465563"/>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8" y="301322"/>
            <a:ext cx="9071643" cy="778675"/>
          </a:xfrm>
        </p:spPr>
        <p:txBody>
          <a:bodyPr/>
          <a:lstStyle/>
          <a:p>
            <a:pPr lvl="0">
              <a:buNone/>
            </a:pPr>
            <a:r>
              <a:rPr lang="ru-RU" sz="3600" b="1" u="sng">
                <a:solidFill>
                  <a:srgbClr val="008000"/>
                </a:solidFill>
              </a:rPr>
              <a:t>Основные памятники города</a:t>
            </a:r>
          </a:p>
        </p:txBody>
      </p:sp>
      <p:sp>
        <p:nvSpPr>
          <p:cNvPr id="3" name="Текст 2"/>
          <p:cNvSpPr txBox="1">
            <a:spLocks noGrp="1"/>
          </p:cNvSpPr>
          <p:nvPr>
            <p:ph type="body" idx="4294967295"/>
          </p:nvPr>
        </p:nvSpPr>
        <p:spPr>
          <a:xfrm>
            <a:off x="359999" y="1079997"/>
            <a:ext cx="9071643" cy="4384804"/>
          </a:xfrm>
        </p:spPr>
        <p:txBody>
          <a:bodyPr/>
          <a:lstStyle/>
          <a:p>
            <a:pPr lvl="0">
              <a:buNone/>
            </a:pPr>
            <a:r>
              <a:rPr lang="ru-RU" sz="1600"/>
              <a:t>В Калининграде поставлено большое количество памятников, посвященных выдающимся людям города (памятник Иммануилу Канту (1992, точная копия утраченной работы Христиана Рауха 1864 года), Памятник герцогу Альбрехту (2005, копия утраченного памятника скульптора Фридриха Ройша 1891 года)), Великой Отечественной войне (Памятный знак воинам-танкистам на улице Генерала Соммера (1980, архитекторы С. П. Мирошниченко и В. И. Якутин), памятник лётчикам эскадрильи «Нормандия-Неман» (1984, перестроен в 2007, скульптор Олег Сальников)) и множество других памятников.</a:t>
            </a:r>
          </a:p>
        </p:txBody>
      </p:sp>
      <p:pic>
        <p:nvPicPr>
          <p:cNvPr id="4" name="Рисунок 3"/>
          <p:cNvPicPr>
            <a:picLocks noChangeAspect="1"/>
          </p:cNvPicPr>
          <p:nvPr/>
        </p:nvPicPr>
        <p:blipFill>
          <a:blip r:embed="rId3" cstate="print">
            <a:alphaModFix/>
            <a:lum/>
          </a:blip>
          <a:srcRect/>
          <a:stretch>
            <a:fillRect/>
          </a:stretch>
        </p:blipFill>
        <p:spPr>
          <a:xfrm>
            <a:off x="1026715" y="3420002"/>
            <a:ext cx="2933276" cy="1985756"/>
          </a:xfrm>
          <a:prstGeom prst="rect">
            <a:avLst/>
          </a:prstGeom>
          <a:noFill/>
          <a:ln>
            <a:noFill/>
          </a:ln>
        </p:spPr>
      </p:pic>
      <p:sp>
        <p:nvSpPr>
          <p:cNvPr id="5" name="TextBox 4"/>
          <p:cNvSpPr txBox="1"/>
          <p:nvPr/>
        </p:nvSpPr>
        <p:spPr>
          <a:xfrm>
            <a:off x="164875" y="5454002"/>
            <a:ext cx="4695123" cy="1884596"/>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«Борющиеся зубры» Августа Гауля</a:t>
            </a:r>
          </a:p>
        </p:txBody>
      </p:sp>
      <p:pic>
        <p:nvPicPr>
          <p:cNvPr id="6" name="Рисунок 5"/>
          <p:cNvPicPr>
            <a:picLocks noChangeAspect="1"/>
          </p:cNvPicPr>
          <p:nvPr/>
        </p:nvPicPr>
        <p:blipFill>
          <a:blip r:embed="rId4" cstate="print">
            <a:alphaModFix/>
            <a:lum/>
          </a:blip>
          <a:srcRect/>
          <a:stretch>
            <a:fillRect/>
          </a:stretch>
        </p:blipFill>
        <p:spPr>
          <a:xfrm>
            <a:off x="5759997" y="3600001"/>
            <a:ext cx="2202844" cy="2395078"/>
          </a:xfrm>
          <a:prstGeom prst="rect">
            <a:avLst/>
          </a:prstGeom>
          <a:noFill/>
          <a:ln>
            <a:noFill/>
          </a:ln>
        </p:spPr>
      </p:pic>
      <p:sp>
        <p:nvSpPr>
          <p:cNvPr id="7" name="TextBox 6"/>
          <p:cNvSpPr txBox="1"/>
          <p:nvPr/>
        </p:nvSpPr>
        <p:spPr>
          <a:xfrm>
            <a:off x="5527081" y="6057003"/>
            <a:ext cx="2932919" cy="603001"/>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Триумфальная колонна на площади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000000"/>
                </a:solidFill>
                <a:uFillTx/>
                <a:latin typeface="Arial" pitchFamily="18"/>
                <a:ea typeface="Andale Sans UI" pitchFamily="2"/>
                <a:cs typeface="Tahoma" pitchFamily="2"/>
              </a:rPr>
              <a:t>Победы</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8" y="-267123"/>
            <a:ext cx="9071643" cy="2399394"/>
          </a:xfrm>
        </p:spPr>
        <p:txBody>
          <a:bodyPr/>
          <a:lstStyle/>
          <a:p>
            <a:pPr lvl="0">
              <a:buNone/>
            </a:pPr>
            <a:r>
              <a:rPr lang="ru-RU" b="1" u="sng">
                <a:solidFill>
                  <a:srgbClr val="008000"/>
                </a:solidFill>
              </a:rPr>
              <a:t>Огромное спасибо!!!</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cstate="print">
            <a:alphaModFix/>
            <a:lum/>
          </a:blip>
          <a:srcRect/>
          <a:stretch>
            <a:fillRect/>
          </a:stretch>
        </p:blipFill>
        <p:spPr>
          <a:xfrm>
            <a:off x="179999" y="2880003"/>
            <a:ext cx="4140000" cy="3240002"/>
          </a:xfrm>
          <a:prstGeom prst="rect">
            <a:avLst/>
          </a:prstGeom>
          <a:noFill/>
          <a:ln>
            <a:noFill/>
          </a:ln>
        </p:spPr>
      </p:pic>
      <p:pic>
        <p:nvPicPr>
          <p:cNvPr id="5" name="Рисунок 4"/>
          <p:cNvPicPr>
            <a:picLocks noChangeAspect="1"/>
          </p:cNvPicPr>
          <p:nvPr/>
        </p:nvPicPr>
        <p:blipFill>
          <a:blip r:embed="rId4" cstate="print">
            <a:alphaModFix/>
            <a:lum/>
          </a:blip>
          <a:srcRect/>
          <a:stretch>
            <a:fillRect/>
          </a:stretch>
        </p:blipFill>
        <p:spPr>
          <a:xfrm>
            <a:off x="4365363" y="2880003"/>
            <a:ext cx="5354644" cy="342000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stractGree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864</Words>
  <Application>Microsoft Office PowerPoint</Application>
  <PresentationFormat>Экран (4:3)</PresentationFormat>
  <Paragraphs>49</Paragraphs>
  <Slides>9</Slides>
  <Notes>9</Notes>
  <HiddenSlides>0</HiddenSlides>
  <MMClips>0</MMClips>
  <ScaleCrop>false</ScaleCrop>
  <HeadingPairs>
    <vt:vector size="4" baseType="variant">
      <vt:variant>
        <vt:lpstr>Тема</vt:lpstr>
      </vt:variant>
      <vt:variant>
        <vt:i4>2</vt:i4>
      </vt:variant>
      <vt:variant>
        <vt:lpstr>Заголовки слайдов</vt:lpstr>
      </vt:variant>
      <vt:variant>
        <vt:i4>9</vt:i4>
      </vt:variant>
    </vt:vector>
  </HeadingPairs>
  <TitlesOfParts>
    <vt:vector size="11" baseType="lpstr">
      <vt:lpstr>Default</vt:lpstr>
      <vt:lpstr>AbstractGreen</vt:lpstr>
      <vt:lpstr>Слайд 1</vt:lpstr>
      <vt:lpstr>Содержание</vt:lpstr>
      <vt:lpstr>Калининград</vt:lpstr>
      <vt:lpstr>Музеи</vt:lpstr>
      <vt:lpstr>Общий архитектурный облик города</vt:lpstr>
      <vt:lpstr>Знаменитые здания Кёнигсберга</vt:lpstr>
      <vt:lpstr>Фортификационные сооружения</vt:lpstr>
      <vt:lpstr>Основные памятники города</vt:lpstr>
      <vt:lpstr>Огромное спасибо!!!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5</cp:revision>
  <dcterms:created xsi:type="dcterms:W3CDTF">2009-04-16T11:32:32Z</dcterms:created>
  <dcterms:modified xsi:type="dcterms:W3CDTF">2014-02-25T10:24:02Z</dcterms:modified>
</cp:coreProperties>
</file>