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9" r:id="rId2"/>
    <p:sldId id="257" r:id="rId3"/>
    <p:sldId id="258" r:id="rId4"/>
    <p:sldId id="270" r:id="rId5"/>
    <p:sldId id="271" r:id="rId6"/>
    <p:sldId id="272" r:id="rId7"/>
    <p:sldId id="273" r:id="rId8"/>
    <p:sldId id="274" r:id="rId9"/>
    <p:sldId id="260" r:id="rId10"/>
    <p:sldId id="261" r:id="rId11"/>
    <p:sldId id="262" r:id="rId12"/>
    <p:sldId id="263" r:id="rId13"/>
    <p:sldId id="264" r:id="rId14"/>
    <p:sldId id="277" r:id="rId15"/>
    <p:sldId id="282" r:id="rId16"/>
    <p:sldId id="279" r:id="rId17"/>
    <p:sldId id="283" r:id="rId18"/>
    <p:sldId id="278" r:id="rId19"/>
    <p:sldId id="286" r:id="rId20"/>
    <p:sldId id="284" r:id="rId21"/>
    <p:sldId id="285" r:id="rId22"/>
  </p:sldIdLst>
  <p:sldSz cx="9144000" cy="6858000" type="screen4x3"/>
  <p:notesSz cx="6811963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FAFD"/>
    <a:srgbClr val="3FCD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48" autoAdjust="0"/>
    <p:restoredTop sz="94675" autoAdjust="0"/>
  </p:normalViewPr>
  <p:slideViewPr>
    <p:cSldViewPr>
      <p:cViewPr varScale="1">
        <p:scale>
          <a:sx n="35" d="100"/>
          <a:sy n="35" d="100"/>
        </p:scale>
        <p:origin x="-7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14063-B93B-46FD-890A-D6A7A2446CD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1353AF-A901-4CF1-B037-D9A26B5BB8DA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конфликт</a:t>
          </a:r>
          <a:endParaRPr lang="ru-RU" b="1" dirty="0">
            <a:solidFill>
              <a:srgbClr val="FF0000"/>
            </a:solidFill>
          </a:endParaRPr>
        </a:p>
      </dgm:t>
    </dgm:pt>
    <dgm:pt modelId="{5FBF2FFD-D8C2-4E4D-95F6-CC35F42D8544}" type="parTrans" cxnId="{24C28C6E-2D55-44CB-96C8-E75EBC94B17E}">
      <dgm:prSet/>
      <dgm:spPr/>
      <dgm:t>
        <a:bodyPr/>
        <a:lstStyle/>
        <a:p>
          <a:endParaRPr lang="ru-RU"/>
        </a:p>
      </dgm:t>
    </dgm:pt>
    <dgm:pt modelId="{4DF5B914-B22A-4475-A430-77EE64A12BC5}" type="sibTrans" cxnId="{24C28C6E-2D55-44CB-96C8-E75EBC94B17E}">
      <dgm:prSet/>
      <dgm:spPr/>
      <dgm:t>
        <a:bodyPr/>
        <a:lstStyle/>
        <a:p>
          <a:endParaRPr lang="ru-RU"/>
        </a:p>
      </dgm:t>
    </dgm:pt>
    <dgm:pt modelId="{5C196737-9B07-4EC4-87F7-847BA3AC98B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участники</a:t>
          </a:r>
          <a:endParaRPr lang="ru-RU" b="1" dirty="0">
            <a:solidFill>
              <a:schemeClr val="tx1"/>
            </a:solidFill>
          </a:endParaRPr>
        </a:p>
      </dgm:t>
    </dgm:pt>
    <dgm:pt modelId="{16C01C67-60DF-4223-AF90-0C6D26FB10D2}" type="parTrans" cxnId="{E63A9737-FE46-4E35-ACBB-2B1C9EB9A5BA}">
      <dgm:prSet/>
      <dgm:spPr/>
      <dgm:t>
        <a:bodyPr/>
        <a:lstStyle/>
        <a:p>
          <a:endParaRPr lang="ru-RU"/>
        </a:p>
      </dgm:t>
    </dgm:pt>
    <dgm:pt modelId="{7CB09BF4-4C29-43E5-8770-285463731C9F}" type="sibTrans" cxnId="{E63A9737-FE46-4E35-ACBB-2B1C9EB9A5BA}">
      <dgm:prSet/>
      <dgm:spPr/>
      <dgm:t>
        <a:bodyPr/>
        <a:lstStyle/>
        <a:p>
          <a:endParaRPr lang="ru-RU"/>
        </a:p>
      </dgm:t>
    </dgm:pt>
    <dgm:pt modelId="{C786139E-2003-4F22-969B-72BB800B28A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объект</a:t>
          </a:r>
          <a:endParaRPr lang="ru-RU" b="1" dirty="0">
            <a:solidFill>
              <a:schemeClr val="tx1"/>
            </a:solidFill>
          </a:endParaRPr>
        </a:p>
      </dgm:t>
    </dgm:pt>
    <dgm:pt modelId="{12B8BED7-7661-43D4-9410-B5F891518239}" type="parTrans" cxnId="{357843AE-8430-4BCC-9392-C83979280AE9}">
      <dgm:prSet/>
      <dgm:spPr/>
      <dgm:t>
        <a:bodyPr/>
        <a:lstStyle/>
        <a:p>
          <a:endParaRPr lang="ru-RU"/>
        </a:p>
      </dgm:t>
    </dgm:pt>
    <dgm:pt modelId="{C475E82B-457A-4F5B-880D-63E36037727A}" type="sibTrans" cxnId="{357843AE-8430-4BCC-9392-C83979280AE9}">
      <dgm:prSet/>
      <dgm:spPr/>
      <dgm:t>
        <a:bodyPr/>
        <a:lstStyle/>
        <a:p>
          <a:endParaRPr lang="ru-RU"/>
        </a:p>
      </dgm:t>
    </dgm:pt>
    <dgm:pt modelId="{5DE619B1-23E0-4853-9481-C4277BA661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конфликтная ситуация</a:t>
          </a:r>
          <a:endParaRPr lang="ru-RU" b="1" dirty="0">
            <a:solidFill>
              <a:schemeClr val="tx1"/>
            </a:solidFill>
          </a:endParaRPr>
        </a:p>
      </dgm:t>
    </dgm:pt>
    <dgm:pt modelId="{18302454-7035-4D1F-B137-48E915E3159C}" type="parTrans" cxnId="{9609F278-C902-4591-8561-8DC9288EEB9B}">
      <dgm:prSet/>
      <dgm:spPr/>
      <dgm:t>
        <a:bodyPr/>
        <a:lstStyle/>
        <a:p>
          <a:endParaRPr lang="ru-RU"/>
        </a:p>
      </dgm:t>
    </dgm:pt>
    <dgm:pt modelId="{741E1682-BA7B-4067-8C33-66153CFAC14F}" type="sibTrans" cxnId="{9609F278-C902-4591-8561-8DC9288EEB9B}">
      <dgm:prSet/>
      <dgm:spPr/>
      <dgm:t>
        <a:bodyPr/>
        <a:lstStyle/>
        <a:p>
          <a:endParaRPr lang="ru-RU"/>
        </a:p>
      </dgm:t>
    </dgm:pt>
    <dgm:pt modelId="{D2A21041-7ED4-4A37-80DF-42AE291F463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инцидент</a:t>
          </a:r>
          <a:endParaRPr lang="ru-RU" b="1" dirty="0">
            <a:solidFill>
              <a:schemeClr val="tx1"/>
            </a:solidFill>
          </a:endParaRPr>
        </a:p>
      </dgm:t>
    </dgm:pt>
    <dgm:pt modelId="{2C94BFAA-CC86-4D98-936B-6CDCD6D72E51}" type="parTrans" cxnId="{1003FA5B-EE1B-4699-9767-89F04B28CA81}">
      <dgm:prSet/>
      <dgm:spPr/>
      <dgm:t>
        <a:bodyPr/>
        <a:lstStyle/>
        <a:p>
          <a:endParaRPr lang="ru-RU"/>
        </a:p>
      </dgm:t>
    </dgm:pt>
    <dgm:pt modelId="{2A96929F-F9FB-4565-B87D-7978121C5461}" type="sibTrans" cxnId="{1003FA5B-EE1B-4699-9767-89F04B28CA81}">
      <dgm:prSet/>
      <dgm:spPr/>
      <dgm:t>
        <a:bodyPr/>
        <a:lstStyle/>
        <a:p>
          <a:endParaRPr lang="ru-RU"/>
        </a:p>
      </dgm:t>
    </dgm:pt>
    <dgm:pt modelId="{417B4214-FCE6-43AB-936E-AA1ED39DE679}" type="pres">
      <dgm:prSet presAssocID="{53314063-B93B-46FD-890A-D6A7A2446CD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AC9CD1-4DF2-4D2E-97A2-666CAFF548EF}" type="pres">
      <dgm:prSet presAssocID="{8F1353AF-A901-4CF1-B037-D9A26B5BB8DA}" presName="centerShape" presStyleLbl="node0" presStyleIdx="0" presStyleCnt="1"/>
      <dgm:spPr/>
      <dgm:t>
        <a:bodyPr/>
        <a:lstStyle/>
        <a:p>
          <a:endParaRPr lang="ru-RU"/>
        </a:p>
      </dgm:t>
    </dgm:pt>
    <dgm:pt modelId="{10027FB2-DC88-4771-937A-5F883BC3EC69}" type="pres">
      <dgm:prSet presAssocID="{5C196737-9B07-4EC4-87F7-847BA3AC98BC}" presName="node" presStyleLbl="node1" presStyleIdx="0" presStyleCnt="4" custScaleX="157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545CD-57B4-4855-805F-26CF49FCC52C}" type="pres">
      <dgm:prSet presAssocID="{5C196737-9B07-4EC4-87F7-847BA3AC98BC}" presName="dummy" presStyleCnt="0"/>
      <dgm:spPr/>
    </dgm:pt>
    <dgm:pt modelId="{6396228B-0370-44E2-8050-EBBE8CD28887}" type="pres">
      <dgm:prSet presAssocID="{7CB09BF4-4C29-43E5-8770-285463731C9F}" presName="sibTrans" presStyleLbl="sibTrans2D1" presStyleIdx="0" presStyleCnt="4"/>
      <dgm:spPr/>
      <dgm:t>
        <a:bodyPr/>
        <a:lstStyle/>
        <a:p>
          <a:endParaRPr lang="ru-RU"/>
        </a:p>
      </dgm:t>
    </dgm:pt>
    <dgm:pt modelId="{370EF718-ED6D-438F-A1D8-667A611F4592}" type="pres">
      <dgm:prSet presAssocID="{C786139E-2003-4F22-969B-72BB800B28AD}" presName="node" presStyleLbl="node1" presStyleIdx="1" presStyleCnt="4" custScaleX="152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AE60D-A1FD-4CDB-94B3-EFBB2E39F5DB}" type="pres">
      <dgm:prSet presAssocID="{C786139E-2003-4F22-969B-72BB800B28AD}" presName="dummy" presStyleCnt="0"/>
      <dgm:spPr/>
    </dgm:pt>
    <dgm:pt modelId="{20D9275E-873C-4BA3-B000-DFA63EF5CC90}" type="pres">
      <dgm:prSet presAssocID="{C475E82B-457A-4F5B-880D-63E36037727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745C7C66-B445-466B-B586-1668C2915814}" type="pres">
      <dgm:prSet presAssocID="{5DE619B1-23E0-4853-9481-C4277BA6615D}" presName="node" presStyleLbl="node1" presStyleIdx="2" presStyleCnt="4" custScaleX="171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40D44-A2AF-457C-BD1A-5155B3DD9C56}" type="pres">
      <dgm:prSet presAssocID="{5DE619B1-23E0-4853-9481-C4277BA6615D}" presName="dummy" presStyleCnt="0"/>
      <dgm:spPr/>
    </dgm:pt>
    <dgm:pt modelId="{0A608632-395B-47C7-BE46-3DD2049DEF44}" type="pres">
      <dgm:prSet presAssocID="{741E1682-BA7B-4067-8C33-66153CFAC14F}" presName="sibTrans" presStyleLbl="sibTrans2D1" presStyleIdx="2" presStyleCnt="4"/>
      <dgm:spPr/>
      <dgm:t>
        <a:bodyPr/>
        <a:lstStyle/>
        <a:p>
          <a:endParaRPr lang="ru-RU"/>
        </a:p>
      </dgm:t>
    </dgm:pt>
    <dgm:pt modelId="{C1A47B1C-C4CB-432C-88F1-2F72180BAF27}" type="pres">
      <dgm:prSet presAssocID="{D2A21041-7ED4-4A37-80DF-42AE291F463C}" presName="node" presStyleLbl="node1" presStyleIdx="3" presStyleCnt="4" custScaleX="143693" custRadScaleRad="98029" custRadScaleInc="3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0A6F6-84D1-4195-BECC-BAE4538E5ADD}" type="pres">
      <dgm:prSet presAssocID="{D2A21041-7ED4-4A37-80DF-42AE291F463C}" presName="dummy" presStyleCnt="0"/>
      <dgm:spPr/>
    </dgm:pt>
    <dgm:pt modelId="{9C694492-E28A-4A57-A584-95CE24516A73}" type="pres">
      <dgm:prSet presAssocID="{2A96929F-F9FB-4565-B87D-7978121C5461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B86BFF9-8939-4F49-8B2A-D4C2AFA58231}" type="presOf" srcId="{5DE619B1-23E0-4853-9481-C4277BA6615D}" destId="{745C7C66-B445-466B-B586-1668C2915814}" srcOrd="0" destOrd="0" presId="urn:microsoft.com/office/officeart/2005/8/layout/radial6"/>
    <dgm:cxn modelId="{ED987015-8E5C-4DF9-9E0D-C2B60A1A7E2C}" type="presOf" srcId="{8F1353AF-A901-4CF1-B037-D9A26B5BB8DA}" destId="{F0AC9CD1-4DF2-4D2E-97A2-666CAFF548EF}" srcOrd="0" destOrd="0" presId="urn:microsoft.com/office/officeart/2005/8/layout/radial6"/>
    <dgm:cxn modelId="{24C28C6E-2D55-44CB-96C8-E75EBC94B17E}" srcId="{53314063-B93B-46FD-890A-D6A7A2446CD5}" destId="{8F1353AF-A901-4CF1-B037-D9A26B5BB8DA}" srcOrd="0" destOrd="0" parTransId="{5FBF2FFD-D8C2-4E4D-95F6-CC35F42D8544}" sibTransId="{4DF5B914-B22A-4475-A430-77EE64A12BC5}"/>
    <dgm:cxn modelId="{01286638-9B1F-41EA-9471-60A5B7D74A95}" type="presOf" srcId="{2A96929F-F9FB-4565-B87D-7978121C5461}" destId="{9C694492-E28A-4A57-A584-95CE24516A73}" srcOrd="0" destOrd="0" presId="urn:microsoft.com/office/officeart/2005/8/layout/radial6"/>
    <dgm:cxn modelId="{22F316A4-F5F7-4314-B500-2D98973B48F7}" type="presOf" srcId="{C786139E-2003-4F22-969B-72BB800B28AD}" destId="{370EF718-ED6D-438F-A1D8-667A611F4592}" srcOrd="0" destOrd="0" presId="urn:microsoft.com/office/officeart/2005/8/layout/radial6"/>
    <dgm:cxn modelId="{7A22AB7E-DD9B-43C2-A98F-4ABAF70140CE}" type="presOf" srcId="{C475E82B-457A-4F5B-880D-63E36037727A}" destId="{20D9275E-873C-4BA3-B000-DFA63EF5CC90}" srcOrd="0" destOrd="0" presId="urn:microsoft.com/office/officeart/2005/8/layout/radial6"/>
    <dgm:cxn modelId="{3F9E7C07-1423-4E1B-8C78-99CA40B7F6E8}" type="presOf" srcId="{53314063-B93B-46FD-890A-D6A7A2446CD5}" destId="{417B4214-FCE6-43AB-936E-AA1ED39DE679}" srcOrd="0" destOrd="0" presId="urn:microsoft.com/office/officeart/2005/8/layout/radial6"/>
    <dgm:cxn modelId="{E63A9737-FE46-4E35-ACBB-2B1C9EB9A5BA}" srcId="{8F1353AF-A901-4CF1-B037-D9A26B5BB8DA}" destId="{5C196737-9B07-4EC4-87F7-847BA3AC98BC}" srcOrd="0" destOrd="0" parTransId="{16C01C67-60DF-4223-AF90-0C6D26FB10D2}" sibTransId="{7CB09BF4-4C29-43E5-8770-285463731C9F}"/>
    <dgm:cxn modelId="{9609F278-C902-4591-8561-8DC9288EEB9B}" srcId="{8F1353AF-A901-4CF1-B037-D9A26B5BB8DA}" destId="{5DE619B1-23E0-4853-9481-C4277BA6615D}" srcOrd="2" destOrd="0" parTransId="{18302454-7035-4D1F-B137-48E915E3159C}" sibTransId="{741E1682-BA7B-4067-8C33-66153CFAC14F}"/>
    <dgm:cxn modelId="{A99E1500-F1A4-4F41-ABB8-334ED82DA672}" type="presOf" srcId="{7CB09BF4-4C29-43E5-8770-285463731C9F}" destId="{6396228B-0370-44E2-8050-EBBE8CD28887}" srcOrd="0" destOrd="0" presId="urn:microsoft.com/office/officeart/2005/8/layout/radial6"/>
    <dgm:cxn modelId="{B8ED13FF-1003-4BB9-8FFD-7C59B41CBA2D}" type="presOf" srcId="{741E1682-BA7B-4067-8C33-66153CFAC14F}" destId="{0A608632-395B-47C7-BE46-3DD2049DEF44}" srcOrd="0" destOrd="0" presId="urn:microsoft.com/office/officeart/2005/8/layout/radial6"/>
    <dgm:cxn modelId="{FD2E202A-65DE-4F1D-9FF3-6E1F8D85F43E}" type="presOf" srcId="{D2A21041-7ED4-4A37-80DF-42AE291F463C}" destId="{C1A47B1C-C4CB-432C-88F1-2F72180BAF27}" srcOrd="0" destOrd="0" presId="urn:microsoft.com/office/officeart/2005/8/layout/radial6"/>
    <dgm:cxn modelId="{1003FA5B-EE1B-4699-9767-89F04B28CA81}" srcId="{8F1353AF-A901-4CF1-B037-D9A26B5BB8DA}" destId="{D2A21041-7ED4-4A37-80DF-42AE291F463C}" srcOrd="3" destOrd="0" parTransId="{2C94BFAA-CC86-4D98-936B-6CDCD6D72E51}" sibTransId="{2A96929F-F9FB-4565-B87D-7978121C5461}"/>
    <dgm:cxn modelId="{357843AE-8430-4BCC-9392-C83979280AE9}" srcId="{8F1353AF-A901-4CF1-B037-D9A26B5BB8DA}" destId="{C786139E-2003-4F22-969B-72BB800B28AD}" srcOrd="1" destOrd="0" parTransId="{12B8BED7-7661-43D4-9410-B5F891518239}" sibTransId="{C475E82B-457A-4F5B-880D-63E36037727A}"/>
    <dgm:cxn modelId="{64E7D96A-1591-4B50-A4FA-02E77915D253}" type="presOf" srcId="{5C196737-9B07-4EC4-87F7-847BA3AC98BC}" destId="{10027FB2-DC88-4771-937A-5F883BC3EC69}" srcOrd="0" destOrd="0" presId="urn:microsoft.com/office/officeart/2005/8/layout/radial6"/>
    <dgm:cxn modelId="{7D9D2AA6-C19A-46F5-B7F6-5B30732B359C}" type="presParOf" srcId="{417B4214-FCE6-43AB-936E-AA1ED39DE679}" destId="{F0AC9CD1-4DF2-4D2E-97A2-666CAFF548EF}" srcOrd="0" destOrd="0" presId="urn:microsoft.com/office/officeart/2005/8/layout/radial6"/>
    <dgm:cxn modelId="{AF834AF4-7F1E-4325-B2CB-48350ED768F7}" type="presParOf" srcId="{417B4214-FCE6-43AB-936E-AA1ED39DE679}" destId="{10027FB2-DC88-4771-937A-5F883BC3EC69}" srcOrd="1" destOrd="0" presId="urn:microsoft.com/office/officeart/2005/8/layout/radial6"/>
    <dgm:cxn modelId="{1EF68A81-EB6A-480C-AA8F-906F7C7CD091}" type="presParOf" srcId="{417B4214-FCE6-43AB-936E-AA1ED39DE679}" destId="{22A545CD-57B4-4855-805F-26CF49FCC52C}" srcOrd="2" destOrd="0" presId="urn:microsoft.com/office/officeart/2005/8/layout/radial6"/>
    <dgm:cxn modelId="{88464792-AA39-4620-A7C4-80410660397F}" type="presParOf" srcId="{417B4214-FCE6-43AB-936E-AA1ED39DE679}" destId="{6396228B-0370-44E2-8050-EBBE8CD28887}" srcOrd="3" destOrd="0" presId="urn:microsoft.com/office/officeart/2005/8/layout/radial6"/>
    <dgm:cxn modelId="{CBFDE91E-8101-4FBF-BAE7-72F8332CA2D7}" type="presParOf" srcId="{417B4214-FCE6-43AB-936E-AA1ED39DE679}" destId="{370EF718-ED6D-438F-A1D8-667A611F4592}" srcOrd="4" destOrd="0" presId="urn:microsoft.com/office/officeart/2005/8/layout/radial6"/>
    <dgm:cxn modelId="{40855A02-D7E9-44F3-B1A1-02A269DE4E86}" type="presParOf" srcId="{417B4214-FCE6-43AB-936E-AA1ED39DE679}" destId="{5F9AE60D-A1FD-4CDB-94B3-EFBB2E39F5DB}" srcOrd="5" destOrd="0" presId="urn:microsoft.com/office/officeart/2005/8/layout/radial6"/>
    <dgm:cxn modelId="{9755AC27-B865-49A5-938F-CB5F4547CB4D}" type="presParOf" srcId="{417B4214-FCE6-43AB-936E-AA1ED39DE679}" destId="{20D9275E-873C-4BA3-B000-DFA63EF5CC90}" srcOrd="6" destOrd="0" presId="urn:microsoft.com/office/officeart/2005/8/layout/radial6"/>
    <dgm:cxn modelId="{5DD69EBE-728A-4651-9E07-9924F9C04E9A}" type="presParOf" srcId="{417B4214-FCE6-43AB-936E-AA1ED39DE679}" destId="{745C7C66-B445-466B-B586-1668C2915814}" srcOrd="7" destOrd="0" presId="urn:microsoft.com/office/officeart/2005/8/layout/radial6"/>
    <dgm:cxn modelId="{83472251-3D57-49C6-A172-70D1387FF460}" type="presParOf" srcId="{417B4214-FCE6-43AB-936E-AA1ED39DE679}" destId="{BDA40D44-A2AF-457C-BD1A-5155B3DD9C56}" srcOrd="8" destOrd="0" presId="urn:microsoft.com/office/officeart/2005/8/layout/radial6"/>
    <dgm:cxn modelId="{59EAC2AA-B201-496C-90ED-054277E1E114}" type="presParOf" srcId="{417B4214-FCE6-43AB-936E-AA1ED39DE679}" destId="{0A608632-395B-47C7-BE46-3DD2049DEF44}" srcOrd="9" destOrd="0" presId="urn:microsoft.com/office/officeart/2005/8/layout/radial6"/>
    <dgm:cxn modelId="{A3FB7030-8869-40D3-9362-B18223F8C45E}" type="presParOf" srcId="{417B4214-FCE6-43AB-936E-AA1ED39DE679}" destId="{C1A47B1C-C4CB-432C-88F1-2F72180BAF27}" srcOrd="10" destOrd="0" presId="urn:microsoft.com/office/officeart/2005/8/layout/radial6"/>
    <dgm:cxn modelId="{A21F0F66-E661-47F4-B4F2-B9C52DE70B87}" type="presParOf" srcId="{417B4214-FCE6-43AB-936E-AA1ED39DE679}" destId="{84F0A6F6-84D1-4195-BECC-BAE4538E5ADD}" srcOrd="11" destOrd="0" presId="urn:microsoft.com/office/officeart/2005/8/layout/radial6"/>
    <dgm:cxn modelId="{F75876D4-F9CD-44C9-92E1-D963E1D565FA}" type="presParOf" srcId="{417B4214-FCE6-43AB-936E-AA1ED39DE679}" destId="{9C694492-E28A-4A57-A584-95CE24516A73}" srcOrd="12" destOrd="0" presId="urn:microsoft.com/office/officeart/2005/8/layout/radial6"/>
  </dgm:cxnLst>
  <dgm:bg>
    <a:solidFill>
      <a:schemeClr val="accent2">
        <a:lumMod val="60000"/>
        <a:lumOff val="40000"/>
      </a:schemeClr>
    </a:solidFill>
    <a:effectLst>
      <a:softEdge rad="127000"/>
    </a:effectLst>
  </dgm:bg>
  <dgm:whole>
    <a:ln>
      <a:solidFill>
        <a:srgbClr val="7030A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BB92D9-431D-4D6D-B659-B62DC1A69859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E82323-7210-401A-9BAA-02F3B7C726E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участники</a:t>
          </a:r>
          <a:endParaRPr lang="ru-RU" dirty="0">
            <a:solidFill>
              <a:schemeClr val="tx1"/>
            </a:solidFill>
          </a:endParaRPr>
        </a:p>
      </dgm:t>
    </dgm:pt>
    <dgm:pt modelId="{EEF12FF3-CEE0-41A7-9058-66D58B8472AE}" type="parTrans" cxnId="{8A990750-05FA-49C7-B815-23FB7D781A9C}">
      <dgm:prSet/>
      <dgm:spPr/>
      <dgm:t>
        <a:bodyPr/>
        <a:lstStyle/>
        <a:p>
          <a:endParaRPr lang="ru-RU"/>
        </a:p>
      </dgm:t>
    </dgm:pt>
    <dgm:pt modelId="{02EFBDEA-D2DA-4C8F-A9CB-B5E93DE85C0C}" type="sibTrans" cxnId="{8A990750-05FA-49C7-B815-23FB7D781A9C}">
      <dgm:prSet/>
      <dgm:spPr/>
      <dgm:t>
        <a:bodyPr/>
        <a:lstStyle/>
        <a:p>
          <a:endParaRPr lang="ru-RU"/>
        </a:p>
      </dgm:t>
    </dgm:pt>
    <dgm:pt modelId="{FB2B28FC-66F4-4D06-851F-7BBC5C576F8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условия протекания конфликта</a:t>
          </a:r>
          <a:endParaRPr lang="ru-RU" dirty="0">
            <a:solidFill>
              <a:schemeClr val="tx1"/>
            </a:solidFill>
          </a:endParaRPr>
        </a:p>
      </dgm:t>
    </dgm:pt>
    <dgm:pt modelId="{90A54164-B752-4FAF-8519-D88452FF45AE}" type="parTrans" cxnId="{B7A618E4-1516-45A5-AC54-5E8760278B6E}">
      <dgm:prSet/>
      <dgm:spPr/>
      <dgm:t>
        <a:bodyPr/>
        <a:lstStyle/>
        <a:p>
          <a:endParaRPr lang="ru-RU"/>
        </a:p>
      </dgm:t>
    </dgm:pt>
    <dgm:pt modelId="{8B5F8BC6-E683-4302-ACCA-3C7725B47112}" type="sibTrans" cxnId="{B7A618E4-1516-45A5-AC54-5E8760278B6E}">
      <dgm:prSet/>
      <dgm:spPr/>
      <dgm:t>
        <a:bodyPr/>
        <a:lstStyle/>
        <a:p>
          <a:endParaRPr lang="ru-RU"/>
        </a:p>
      </dgm:t>
    </dgm:pt>
    <dgm:pt modelId="{14820E51-EB81-4C95-B55C-A077BA7B366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образцы конфликтных ситуаций</a:t>
          </a:r>
          <a:endParaRPr lang="ru-RU" dirty="0">
            <a:solidFill>
              <a:schemeClr val="tx1"/>
            </a:solidFill>
          </a:endParaRPr>
        </a:p>
      </dgm:t>
    </dgm:pt>
    <dgm:pt modelId="{2963BE18-5A14-4108-B2B2-D4EF661EFDDD}" type="parTrans" cxnId="{075D5701-1E18-4347-AD91-51ED1D769607}">
      <dgm:prSet/>
      <dgm:spPr/>
      <dgm:t>
        <a:bodyPr/>
        <a:lstStyle/>
        <a:p>
          <a:endParaRPr lang="ru-RU"/>
        </a:p>
      </dgm:t>
    </dgm:pt>
    <dgm:pt modelId="{5A7C797A-B14C-4341-8AE4-8A994ADDD6B7}" type="sibTrans" cxnId="{075D5701-1E18-4347-AD91-51ED1D769607}">
      <dgm:prSet/>
      <dgm:spPr/>
      <dgm:t>
        <a:bodyPr/>
        <a:lstStyle/>
        <a:p>
          <a:endParaRPr lang="ru-RU"/>
        </a:p>
      </dgm:t>
    </dgm:pt>
    <dgm:pt modelId="{1B2E028D-A472-4B55-A269-A2AC6AE8318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возможные действия участников</a:t>
          </a:r>
          <a:endParaRPr lang="ru-RU" dirty="0">
            <a:solidFill>
              <a:schemeClr val="tx1"/>
            </a:solidFill>
          </a:endParaRPr>
        </a:p>
      </dgm:t>
    </dgm:pt>
    <dgm:pt modelId="{157F1107-F7F6-42E0-A54B-0559D1DE7A7A}" type="parTrans" cxnId="{F5B68B23-33CD-40FE-A9BB-3CFD13FB016A}">
      <dgm:prSet/>
      <dgm:spPr/>
      <dgm:t>
        <a:bodyPr/>
        <a:lstStyle/>
        <a:p>
          <a:endParaRPr lang="ru-RU"/>
        </a:p>
      </dgm:t>
    </dgm:pt>
    <dgm:pt modelId="{F8BE6964-5956-4598-B998-0BEDB1F92BC7}" type="sibTrans" cxnId="{F5B68B23-33CD-40FE-A9BB-3CFD13FB016A}">
      <dgm:prSet/>
      <dgm:spPr/>
      <dgm:t>
        <a:bodyPr/>
        <a:lstStyle/>
        <a:p>
          <a:endParaRPr lang="ru-RU"/>
        </a:p>
      </dgm:t>
    </dgm:pt>
    <dgm:pt modelId="{152DEB03-6681-4C81-8224-D3562F6834F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инцидент </a:t>
          </a:r>
          <a:endParaRPr lang="ru-RU" dirty="0">
            <a:solidFill>
              <a:schemeClr val="tx1"/>
            </a:solidFill>
          </a:endParaRPr>
        </a:p>
      </dgm:t>
    </dgm:pt>
    <dgm:pt modelId="{479130E5-FA8D-45BB-8738-7F138A84910D}" type="parTrans" cxnId="{9E48458F-B08B-4018-B0EA-E159645C70A8}">
      <dgm:prSet/>
      <dgm:spPr/>
      <dgm:t>
        <a:bodyPr/>
        <a:lstStyle/>
        <a:p>
          <a:endParaRPr lang="ru-RU"/>
        </a:p>
      </dgm:t>
    </dgm:pt>
    <dgm:pt modelId="{60D89288-000B-4791-800F-E41F868213C0}" type="sibTrans" cxnId="{9E48458F-B08B-4018-B0EA-E159645C70A8}">
      <dgm:prSet/>
      <dgm:spPr/>
      <dgm:t>
        <a:bodyPr/>
        <a:lstStyle/>
        <a:p>
          <a:endParaRPr lang="ru-RU"/>
        </a:p>
      </dgm:t>
    </dgm:pt>
    <dgm:pt modelId="{B90E70FD-4BEE-48F7-9C2B-42D79D16238F}" type="pres">
      <dgm:prSet presAssocID="{91BB92D9-431D-4D6D-B659-B62DC1A698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BF7081-7901-4AA4-8EDD-4086EE0702A7}" type="pres">
      <dgm:prSet presAssocID="{91BB92D9-431D-4D6D-B659-B62DC1A69859}" presName="cycle" presStyleCnt="0"/>
      <dgm:spPr/>
    </dgm:pt>
    <dgm:pt modelId="{18FD3F1D-D1E6-4BDF-9297-0D41E952F418}" type="pres">
      <dgm:prSet presAssocID="{E4E82323-7210-401A-9BAA-02F3B7C726E8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F6A33-E17F-4A74-8199-A27B72CACCF8}" type="pres">
      <dgm:prSet presAssocID="{02EFBDEA-D2DA-4C8F-A9CB-B5E93DE85C0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D6C1DDA5-445A-4D4E-8401-939683072D41}" type="pres">
      <dgm:prSet presAssocID="{FB2B28FC-66F4-4D06-851F-7BBC5C576F8A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EEF0C-897E-4D3D-8F4D-8DF6015ADFCC}" type="pres">
      <dgm:prSet presAssocID="{14820E51-EB81-4C95-B55C-A077BA7B366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49965E-DC92-4EB2-86B8-1BF9A5708086}" type="pres">
      <dgm:prSet presAssocID="{1B2E028D-A472-4B55-A269-A2AC6AE83189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1CE36-914B-401B-AFBE-2F48671F9891}" type="pres">
      <dgm:prSet presAssocID="{152DEB03-6681-4C81-8224-D3562F6834FD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5D5701-1E18-4347-AD91-51ED1D769607}" srcId="{91BB92D9-431D-4D6D-B659-B62DC1A69859}" destId="{14820E51-EB81-4C95-B55C-A077BA7B3666}" srcOrd="2" destOrd="0" parTransId="{2963BE18-5A14-4108-B2B2-D4EF661EFDDD}" sibTransId="{5A7C797A-B14C-4341-8AE4-8A994ADDD6B7}"/>
    <dgm:cxn modelId="{DD1A7225-B97C-4C32-B2FE-E4DA627100C9}" type="presOf" srcId="{02EFBDEA-D2DA-4C8F-A9CB-B5E93DE85C0C}" destId="{A63F6A33-E17F-4A74-8199-A27B72CACCF8}" srcOrd="0" destOrd="0" presId="urn:microsoft.com/office/officeart/2005/8/layout/cycle3"/>
    <dgm:cxn modelId="{8A990750-05FA-49C7-B815-23FB7D781A9C}" srcId="{91BB92D9-431D-4D6D-B659-B62DC1A69859}" destId="{E4E82323-7210-401A-9BAA-02F3B7C726E8}" srcOrd="0" destOrd="0" parTransId="{EEF12FF3-CEE0-41A7-9058-66D58B8472AE}" sibTransId="{02EFBDEA-D2DA-4C8F-A9CB-B5E93DE85C0C}"/>
    <dgm:cxn modelId="{FDB588B1-767E-49DA-955D-97F750189337}" type="presOf" srcId="{14820E51-EB81-4C95-B55C-A077BA7B3666}" destId="{A32EEF0C-897E-4D3D-8F4D-8DF6015ADFCC}" srcOrd="0" destOrd="0" presId="urn:microsoft.com/office/officeart/2005/8/layout/cycle3"/>
    <dgm:cxn modelId="{829C08C6-F36A-4CD3-93FE-27E918F3E576}" type="presOf" srcId="{91BB92D9-431D-4D6D-B659-B62DC1A69859}" destId="{B90E70FD-4BEE-48F7-9C2B-42D79D16238F}" srcOrd="0" destOrd="0" presId="urn:microsoft.com/office/officeart/2005/8/layout/cycle3"/>
    <dgm:cxn modelId="{2085DA7D-8D09-4407-AEF1-28182C7F9C5C}" type="presOf" srcId="{152DEB03-6681-4C81-8224-D3562F6834FD}" destId="{D8F1CE36-914B-401B-AFBE-2F48671F9891}" srcOrd="0" destOrd="0" presId="urn:microsoft.com/office/officeart/2005/8/layout/cycle3"/>
    <dgm:cxn modelId="{F5B68B23-33CD-40FE-A9BB-3CFD13FB016A}" srcId="{91BB92D9-431D-4D6D-B659-B62DC1A69859}" destId="{1B2E028D-A472-4B55-A269-A2AC6AE83189}" srcOrd="3" destOrd="0" parTransId="{157F1107-F7F6-42E0-A54B-0559D1DE7A7A}" sibTransId="{F8BE6964-5956-4598-B998-0BEDB1F92BC7}"/>
    <dgm:cxn modelId="{53C51F75-F433-44FA-9249-2F787FCC65D6}" type="presOf" srcId="{E4E82323-7210-401A-9BAA-02F3B7C726E8}" destId="{18FD3F1D-D1E6-4BDF-9297-0D41E952F418}" srcOrd="0" destOrd="0" presId="urn:microsoft.com/office/officeart/2005/8/layout/cycle3"/>
    <dgm:cxn modelId="{B7A618E4-1516-45A5-AC54-5E8760278B6E}" srcId="{91BB92D9-431D-4D6D-B659-B62DC1A69859}" destId="{FB2B28FC-66F4-4D06-851F-7BBC5C576F8A}" srcOrd="1" destOrd="0" parTransId="{90A54164-B752-4FAF-8519-D88452FF45AE}" sibTransId="{8B5F8BC6-E683-4302-ACCA-3C7725B47112}"/>
    <dgm:cxn modelId="{9E48458F-B08B-4018-B0EA-E159645C70A8}" srcId="{91BB92D9-431D-4D6D-B659-B62DC1A69859}" destId="{152DEB03-6681-4C81-8224-D3562F6834FD}" srcOrd="4" destOrd="0" parTransId="{479130E5-FA8D-45BB-8738-7F138A84910D}" sibTransId="{60D89288-000B-4791-800F-E41F868213C0}"/>
    <dgm:cxn modelId="{36DD40B1-A0FF-41C5-84B3-D9FB8E55179F}" type="presOf" srcId="{FB2B28FC-66F4-4D06-851F-7BBC5C576F8A}" destId="{D6C1DDA5-445A-4D4E-8401-939683072D41}" srcOrd="0" destOrd="0" presId="urn:microsoft.com/office/officeart/2005/8/layout/cycle3"/>
    <dgm:cxn modelId="{1D12DBED-6720-425C-826C-35C2B58929B5}" type="presOf" srcId="{1B2E028D-A472-4B55-A269-A2AC6AE83189}" destId="{6549965E-DC92-4EB2-86B8-1BF9A5708086}" srcOrd="0" destOrd="0" presId="urn:microsoft.com/office/officeart/2005/8/layout/cycle3"/>
    <dgm:cxn modelId="{F51EF383-DD43-42FE-9CA2-09E5665F2BB4}" type="presParOf" srcId="{B90E70FD-4BEE-48F7-9C2B-42D79D16238F}" destId="{DCBF7081-7901-4AA4-8EDD-4086EE0702A7}" srcOrd="0" destOrd="0" presId="urn:microsoft.com/office/officeart/2005/8/layout/cycle3"/>
    <dgm:cxn modelId="{033BED90-04A2-4322-B193-E581B59338B7}" type="presParOf" srcId="{DCBF7081-7901-4AA4-8EDD-4086EE0702A7}" destId="{18FD3F1D-D1E6-4BDF-9297-0D41E952F418}" srcOrd="0" destOrd="0" presId="urn:microsoft.com/office/officeart/2005/8/layout/cycle3"/>
    <dgm:cxn modelId="{9D8C0079-7A4A-43DF-939E-46A8A635590B}" type="presParOf" srcId="{DCBF7081-7901-4AA4-8EDD-4086EE0702A7}" destId="{A63F6A33-E17F-4A74-8199-A27B72CACCF8}" srcOrd="1" destOrd="0" presId="urn:microsoft.com/office/officeart/2005/8/layout/cycle3"/>
    <dgm:cxn modelId="{2EDEE45E-5056-4F5A-A75A-3A59443FE523}" type="presParOf" srcId="{DCBF7081-7901-4AA4-8EDD-4086EE0702A7}" destId="{D6C1DDA5-445A-4D4E-8401-939683072D41}" srcOrd="2" destOrd="0" presId="urn:microsoft.com/office/officeart/2005/8/layout/cycle3"/>
    <dgm:cxn modelId="{53FD8D57-DB1A-46CB-992C-1058F8F39332}" type="presParOf" srcId="{DCBF7081-7901-4AA4-8EDD-4086EE0702A7}" destId="{A32EEF0C-897E-4D3D-8F4D-8DF6015ADFCC}" srcOrd="3" destOrd="0" presId="urn:microsoft.com/office/officeart/2005/8/layout/cycle3"/>
    <dgm:cxn modelId="{35C8B374-F3ED-45B0-812E-E47EF35235BB}" type="presParOf" srcId="{DCBF7081-7901-4AA4-8EDD-4086EE0702A7}" destId="{6549965E-DC92-4EB2-86B8-1BF9A5708086}" srcOrd="4" destOrd="0" presId="urn:microsoft.com/office/officeart/2005/8/layout/cycle3"/>
    <dgm:cxn modelId="{CA5589D8-673C-41E3-A7BC-69D853E38F54}" type="presParOf" srcId="{DCBF7081-7901-4AA4-8EDD-4086EE0702A7}" destId="{D8F1CE36-914B-401B-AFBE-2F48671F989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94492-E28A-4A57-A584-95CE24516A73}">
      <dsp:nvSpPr>
        <dsp:cNvPr id="0" name=""/>
        <dsp:cNvSpPr/>
      </dsp:nvSpPr>
      <dsp:spPr>
        <a:xfrm>
          <a:off x="1033924" y="605181"/>
          <a:ext cx="4045452" cy="4045452"/>
        </a:xfrm>
        <a:prstGeom prst="blockArc">
          <a:avLst>
            <a:gd name="adj1" fmla="val 10854861"/>
            <a:gd name="adj2" fmla="val 16132218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08632-395B-47C7-BE46-3DD2049DEF44}">
      <dsp:nvSpPr>
        <dsp:cNvPr id="0" name=""/>
        <dsp:cNvSpPr/>
      </dsp:nvSpPr>
      <dsp:spPr>
        <a:xfrm>
          <a:off x="1033912" y="605949"/>
          <a:ext cx="4045452" cy="4045452"/>
        </a:xfrm>
        <a:prstGeom prst="blockArc">
          <a:avLst>
            <a:gd name="adj1" fmla="val 5467761"/>
            <a:gd name="adj2" fmla="val 10856197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9275E-873C-4BA3-B000-DFA63EF5CC90}">
      <dsp:nvSpPr>
        <dsp:cNvPr id="0" name=""/>
        <dsp:cNvSpPr/>
      </dsp:nvSpPr>
      <dsp:spPr>
        <a:xfrm>
          <a:off x="994970" y="605565"/>
          <a:ext cx="4045452" cy="4045452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6228B-0370-44E2-8050-EBBE8CD28887}">
      <dsp:nvSpPr>
        <dsp:cNvPr id="0" name=""/>
        <dsp:cNvSpPr/>
      </dsp:nvSpPr>
      <dsp:spPr>
        <a:xfrm>
          <a:off x="994970" y="605565"/>
          <a:ext cx="4045452" cy="4045452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C9CD1-4DF2-4D2E-97A2-666CAFF548EF}">
      <dsp:nvSpPr>
        <dsp:cNvPr id="0" name=""/>
        <dsp:cNvSpPr/>
      </dsp:nvSpPr>
      <dsp:spPr>
        <a:xfrm>
          <a:off x="2086033" y="1696627"/>
          <a:ext cx="1863328" cy="18633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конфликт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2358911" y="1969505"/>
        <a:ext cx="1317572" cy="1317572"/>
      </dsp:txXfrm>
    </dsp:sp>
    <dsp:sp modelId="{10027FB2-DC88-4771-937A-5F883BC3EC69}">
      <dsp:nvSpPr>
        <dsp:cNvPr id="0" name=""/>
        <dsp:cNvSpPr/>
      </dsp:nvSpPr>
      <dsp:spPr>
        <a:xfrm>
          <a:off x="1992161" y="356"/>
          <a:ext cx="2051071" cy="1304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участники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292533" y="191371"/>
        <a:ext cx="1450327" cy="922299"/>
      </dsp:txXfrm>
    </dsp:sp>
    <dsp:sp modelId="{370EF718-ED6D-438F-A1D8-667A611F4592}">
      <dsp:nvSpPr>
        <dsp:cNvPr id="0" name=""/>
        <dsp:cNvSpPr/>
      </dsp:nvSpPr>
      <dsp:spPr>
        <a:xfrm>
          <a:off x="3995746" y="1976127"/>
          <a:ext cx="1995441" cy="1304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объект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287972" y="2167142"/>
        <a:ext cx="1410989" cy="922299"/>
      </dsp:txXfrm>
    </dsp:sp>
    <dsp:sp modelId="{745C7C66-B445-466B-B586-1668C2915814}">
      <dsp:nvSpPr>
        <dsp:cNvPr id="0" name=""/>
        <dsp:cNvSpPr/>
      </dsp:nvSpPr>
      <dsp:spPr>
        <a:xfrm>
          <a:off x="1898927" y="3951897"/>
          <a:ext cx="2237538" cy="1304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конфликтная ситуация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2226607" y="4142912"/>
        <a:ext cx="1582178" cy="922299"/>
      </dsp:txXfrm>
    </dsp:sp>
    <dsp:sp modelId="{C1A47B1C-C4CB-432C-88F1-2F72180BAF27}">
      <dsp:nvSpPr>
        <dsp:cNvPr id="0" name=""/>
        <dsp:cNvSpPr/>
      </dsp:nvSpPr>
      <dsp:spPr>
        <a:xfrm>
          <a:off x="144016" y="1944214"/>
          <a:ext cx="1874230" cy="1304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инцидент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418491" y="2135229"/>
        <a:ext cx="1325280" cy="922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F6A33-E17F-4A74-8199-A27B72CACCF8}">
      <dsp:nvSpPr>
        <dsp:cNvPr id="0" name=""/>
        <dsp:cNvSpPr/>
      </dsp:nvSpPr>
      <dsp:spPr>
        <a:xfrm>
          <a:off x="1310967" y="-28458"/>
          <a:ext cx="4845665" cy="4845665"/>
        </a:xfrm>
        <a:prstGeom prst="circularArrow">
          <a:avLst>
            <a:gd name="adj1" fmla="val 5544"/>
            <a:gd name="adj2" fmla="val 330680"/>
            <a:gd name="adj3" fmla="val 13780727"/>
            <a:gd name="adj4" fmla="val 17383042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D3F1D-D1E6-4BDF-9297-0D41E952F418}">
      <dsp:nvSpPr>
        <dsp:cNvPr id="0" name=""/>
        <dsp:cNvSpPr/>
      </dsp:nvSpPr>
      <dsp:spPr>
        <a:xfrm>
          <a:off x="2601627" y="1666"/>
          <a:ext cx="2264345" cy="113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участники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656895" y="56934"/>
        <a:ext cx="2153809" cy="1021636"/>
      </dsp:txXfrm>
    </dsp:sp>
    <dsp:sp modelId="{D6C1DDA5-445A-4D4E-8401-939683072D41}">
      <dsp:nvSpPr>
        <dsp:cNvPr id="0" name=""/>
        <dsp:cNvSpPr/>
      </dsp:nvSpPr>
      <dsp:spPr>
        <a:xfrm>
          <a:off x="4566873" y="1429500"/>
          <a:ext cx="2264345" cy="113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условия </a:t>
          </a:r>
          <a:r>
            <a:rPr lang="ru-RU" sz="2000" kern="1200" dirty="0" smtClean="0">
              <a:solidFill>
                <a:schemeClr val="tx1"/>
              </a:solidFill>
            </a:rPr>
            <a:t>протекания конфликта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622141" y="1484768"/>
        <a:ext cx="2153809" cy="1021636"/>
      </dsp:txXfrm>
    </dsp:sp>
    <dsp:sp modelId="{A32EEF0C-897E-4D3D-8F4D-8DF6015ADFCC}">
      <dsp:nvSpPr>
        <dsp:cNvPr id="0" name=""/>
        <dsp:cNvSpPr/>
      </dsp:nvSpPr>
      <dsp:spPr>
        <a:xfrm>
          <a:off x="3816216" y="3739786"/>
          <a:ext cx="2264345" cy="113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образцы </a:t>
          </a:r>
          <a:r>
            <a:rPr lang="ru-RU" sz="2000" kern="1200" dirty="0" smtClean="0">
              <a:solidFill>
                <a:schemeClr val="tx1"/>
              </a:solidFill>
            </a:rPr>
            <a:t>конфликтных ситуаций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871484" y="3795054"/>
        <a:ext cx="2153809" cy="1021636"/>
      </dsp:txXfrm>
    </dsp:sp>
    <dsp:sp modelId="{6549965E-DC92-4EB2-86B8-1BF9A5708086}">
      <dsp:nvSpPr>
        <dsp:cNvPr id="0" name=""/>
        <dsp:cNvSpPr/>
      </dsp:nvSpPr>
      <dsp:spPr>
        <a:xfrm>
          <a:off x="1387038" y="3739786"/>
          <a:ext cx="2264345" cy="113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возможные </a:t>
          </a:r>
          <a:r>
            <a:rPr lang="ru-RU" sz="2000" kern="1200" dirty="0" smtClean="0">
              <a:solidFill>
                <a:schemeClr val="tx1"/>
              </a:solidFill>
            </a:rPr>
            <a:t>действия участников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442306" y="3795054"/>
        <a:ext cx="2153809" cy="1021636"/>
      </dsp:txXfrm>
    </dsp:sp>
    <dsp:sp modelId="{D8F1CE36-914B-401B-AFBE-2F48671F9891}">
      <dsp:nvSpPr>
        <dsp:cNvPr id="0" name=""/>
        <dsp:cNvSpPr/>
      </dsp:nvSpPr>
      <dsp:spPr>
        <a:xfrm>
          <a:off x="636381" y="1429500"/>
          <a:ext cx="2264345" cy="1132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инцидент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691649" y="1484768"/>
        <a:ext cx="2153809" cy="1021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060848"/>
            <a:ext cx="64087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«</a:t>
            </a:r>
            <a:r>
              <a:rPr lang="ru-RU" sz="2800" b="1" dirty="0" smtClean="0"/>
              <a:t>Если мы будем учить сегодня так,</a:t>
            </a:r>
          </a:p>
          <a:p>
            <a:pPr algn="r"/>
            <a:r>
              <a:rPr lang="ru-RU" sz="2800" b="1" dirty="0" smtClean="0"/>
              <a:t> как мы учили вчера, мы украдем</a:t>
            </a:r>
          </a:p>
          <a:p>
            <a:pPr algn="r"/>
            <a:r>
              <a:rPr lang="ru-RU" sz="2800" b="1" dirty="0"/>
              <a:t>у</a:t>
            </a:r>
            <a:r>
              <a:rPr lang="ru-RU" sz="2800" b="1" dirty="0" smtClean="0"/>
              <a:t> детей завтра».</a:t>
            </a:r>
          </a:p>
          <a:p>
            <a:pPr algn="r"/>
            <a:endParaRPr lang="ru-RU" sz="2800" b="1" dirty="0"/>
          </a:p>
          <a:p>
            <a:pPr algn="r"/>
            <a:r>
              <a:rPr lang="ru-RU" sz="2000" dirty="0" smtClean="0"/>
              <a:t>Джон </a:t>
            </a:r>
            <a:r>
              <a:rPr lang="ru-RU" sz="2000" dirty="0" err="1" smtClean="0"/>
              <a:t>Дьюи</a:t>
            </a:r>
            <a:r>
              <a:rPr lang="ru-RU" sz="2000" dirty="0" smtClean="0"/>
              <a:t>, </a:t>
            </a:r>
          </a:p>
          <a:p>
            <a:pPr algn="r"/>
            <a:r>
              <a:rPr lang="ru-RU" sz="2000" dirty="0"/>
              <a:t>а</a:t>
            </a:r>
            <a:r>
              <a:rPr lang="ru-RU" sz="2000" dirty="0" smtClean="0"/>
              <a:t>мериканский философ и педагог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6258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Определите тип конфликта </a:t>
            </a:r>
            <a:endParaRPr lang="ru-RU" sz="2400" b="1" dirty="0"/>
          </a:p>
        </p:txBody>
      </p:sp>
      <p:pic>
        <p:nvPicPr>
          <p:cNvPr id="2050" name="Picture 2" descr="C:\Users\валера\Desktop\FiRpzuyYg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2060848"/>
            <a:ext cx="302433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Межличностный</a:t>
            </a:r>
          </a:p>
          <a:p>
            <a:pPr indent="0">
              <a:buNone/>
            </a:pPr>
            <a:r>
              <a:rPr lang="ru-RU" sz="2400" dirty="0" smtClean="0"/>
              <a:t>(противоборство двух и более людей)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2914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Определите тип конфликта</a:t>
            </a:r>
            <a:endParaRPr lang="ru-RU" sz="2400" b="1" dirty="0"/>
          </a:p>
        </p:txBody>
      </p:sp>
      <p:pic>
        <p:nvPicPr>
          <p:cNvPr id="3074" name="Picture 2" descr="C:\Users\валера\Desktop\i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1988840"/>
            <a:ext cx="309634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Межгрупповой</a:t>
            </a:r>
          </a:p>
          <a:p>
            <a:pPr indent="0">
              <a:buNone/>
            </a:pPr>
            <a:r>
              <a:rPr lang="ru-RU" sz="2400" dirty="0" smtClean="0"/>
              <a:t>(между двумя или несколькими социальными группами)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9637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Определите тип конфликта</a:t>
            </a:r>
            <a:endParaRPr lang="ru-RU" sz="2400" b="1" dirty="0"/>
          </a:p>
        </p:txBody>
      </p:sp>
      <p:pic>
        <p:nvPicPr>
          <p:cNvPr id="4098" name="Picture 2" descr="C:\Users\валера\Desktop\personalities1_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2060848"/>
            <a:ext cx="316835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3995936" y="2492896"/>
            <a:ext cx="3700264" cy="312420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</a:rPr>
              <a:t>Внутриличностный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indent="0">
              <a:lnSpc>
                <a:spcPct val="100000"/>
              </a:lnSpc>
              <a:buNone/>
            </a:pPr>
            <a:r>
              <a:rPr lang="ru-RU" sz="2000" dirty="0" smtClean="0"/>
              <a:t>(</a:t>
            </a:r>
            <a:r>
              <a:rPr lang="ru-RU" sz="2400" dirty="0" smtClean="0"/>
              <a:t>в качестве конфликтующих сторон – различные части внутреннего «Я»)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791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Конфликт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0">
              <a:buNone/>
            </a:pPr>
            <a:r>
              <a:rPr lang="ru-RU" dirty="0" smtClean="0"/>
              <a:t>Спор,  столкновение двух или нескольких человек или социальных групп за обладание тем, одинаково ценится обеими сторонами.</a:t>
            </a:r>
          </a:p>
          <a:p>
            <a:pPr indent="0">
              <a:buNone/>
            </a:pPr>
            <a:endParaRPr lang="ru-RU" dirty="0"/>
          </a:p>
          <a:p>
            <a:pPr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C:\Users\валера\Desktop\a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61048"/>
            <a:ext cx="194421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622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Формула конфликта  (1 модель) </a:t>
            </a:r>
            <a:endParaRPr lang="ru-RU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Объект 1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ru-RU" dirty="0" smtClean="0"/>
                  <a:t>Составьте уравнение касательной к графику функции и соотнесите со слагаемыми конфликта:</a:t>
                </a:r>
              </a:p>
              <a:p>
                <a:r>
                  <a:rPr lang="ru-RU" dirty="0" smtClean="0"/>
                  <a:t>1) у=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,  а=3</m:t>
                    </m:r>
                  </m:oMath>
                </a14:m>
                <a:endParaRPr lang="ru-RU" b="0" dirty="0" smtClean="0"/>
              </a:p>
              <a:p>
                <a:r>
                  <a:rPr lang="ru-RU" dirty="0" smtClean="0"/>
                  <a:t>2) у=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х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dirty="0" smtClean="0"/>
                  <a:t>, а=1</a:t>
                </a:r>
              </a:p>
              <a:p>
                <a:r>
                  <a:rPr lang="ru-RU" dirty="0" smtClean="0"/>
                  <a:t>3) у=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b="0" i="1" smtClean="0">
                                <a:latin typeface="Cambria Math"/>
                              </a:rPr>
                              <m:t>х</m:t>
                            </m:r>
                          </m:num>
                          <m:den>
                            <m:r>
                              <a:rPr lang="ru-RU" b="0" i="1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ru-RU" dirty="0" smtClean="0"/>
                  <a:t>, а=0</a:t>
                </a:r>
              </a:p>
              <a:p>
                <a:r>
                  <a:rPr lang="ru-RU" dirty="0" smtClean="0"/>
                  <a:t>4) у=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ru-RU" b="0" i="1" smtClean="0">
                            <a:latin typeface="Cambria Math"/>
                          </a:rPr>
                          <m:t>7−2х</m:t>
                        </m:r>
                      </m:e>
                    </m:rad>
                  </m:oMath>
                </a14:m>
                <a:r>
                  <a:rPr lang="ru-RU" dirty="0" smtClean="0"/>
                  <a:t>, а=3</a:t>
                </a:r>
                <a:endParaRPr lang="ru-RU" dirty="0"/>
              </a:p>
            </p:txBody>
          </p:sp>
        </mc:Choice>
        <mc:Fallback>
          <p:sp>
            <p:nvSpPr>
              <p:cNvPr id="2" name="Объек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2"/>
                <a:stretch>
                  <a:fillRect l="-667" t="-1067" r="-1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355976" y="1916832"/>
            <a:ext cx="3416424" cy="3600400"/>
          </a:xfrm>
        </p:spPr>
        <p:txBody>
          <a:bodyPr>
            <a:normAutofit/>
          </a:bodyPr>
          <a:lstStyle/>
          <a:p>
            <a:r>
              <a:rPr lang="ru-RU" dirty="0" smtClean="0"/>
              <a:t>А) у= 3х-2 </a:t>
            </a:r>
            <a:endParaRPr lang="ru-RU" dirty="0" smtClean="0">
              <a:solidFill>
                <a:srgbClr val="00B0F0"/>
              </a:solidFill>
            </a:endParaRPr>
          </a:p>
          <a:p>
            <a:r>
              <a:rPr lang="ru-RU" dirty="0" smtClean="0"/>
              <a:t>Б) у=-1  </a:t>
            </a:r>
            <a:endParaRPr lang="ru-RU" dirty="0" smtClean="0">
              <a:solidFill>
                <a:srgbClr val="00B050"/>
              </a:solidFill>
            </a:endParaRPr>
          </a:p>
          <a:p>
            <a:r>
              <a:rPr lang="ru-RU" dirty="0" smtClean="0"/>
              <a:t>В) у= 6х-9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Г) у= х+4</a:t>
            </a:r>
          </a:p>
          <a:p>
            <a:r>
              <a:rPr lang="ru-RU" dirty="0" smtClean="0"/>
              <a:t>Д) у= 1</a:t>
            </a:r>
          </a:p>
          <a:p>
            <a:r>
              <a:rPr lang="ru-RU" dirty="0" smtClean="0"/>
              <a:t>Е) у=3х</a:t>
            </a:r>
          </a:p>
          <a:p>
            <a:r>
              <a:rPr lang="ru-RU" dirty="0" smtClean="0"/>
              <a:t>Ж) у=9-6х</a:t>
            </a:r>
          </a:p>
          <a:p>
            <a:r>
              <a:rPr lang="ru-RU" dirty="0" smtClean="0"/>
              <a:t>З) у= -х+4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21723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Формула конфликта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А) объект конфликта</a:t>
            </a:r>
          </a:p>
          <a:p>
            <a:r>
              <a:rPr lang="ru-RU" dirty="0" smtClean="0"/>
              <a:t>Б) ссора</a:t>
            </a:r>
          </a:p>
          <a:p>
            <a:r>
              <a:rPr lang="ru-RU" dirty="0" smtClean="0"/>
              <a:t>В) участники</a:t>
            </a:r>
          </a:p>
          <a:p>
            <a:r>
              <a:rPr lang="ru-RU" dirty="0" smtClean="0"/>
              <a:t>Г) переговоры</a:t>
            </a:r>
          </a:p>
          <a:p>
            <a:r>
              <a:rPr lang="ru-RU" dirty="0" smtClean="0"/>
              <a:t>Д)конфликтная ситуация</a:t>
            </a:r>
          </a:p>
          <a:p>
            <a:r>
              <a:rPr lang="ru-RU" dirty="0" smtClean="0"/>
              <a:t>Е) самоконтроль</a:t>
            </a:r>
          </a:p>
          <a:p>
            <a:r>
              <a:rPr lang="ru-RU" dirty="0" smtClean="0"/>
              <a:t>Ж) общество</a:t>
            </a:r>
          </a:p>
          <a:p>
            <a:r>
              <a:rPr lang="ru-RU" dirty="0" smtClean="0"/>
              <a:t>З) инцидент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50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7467600" cy="4873625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57726543"/>
              </p:ext>
            </p:extLst>
          </p:nvPr>
        </p:nvGraphicFramePr>
        <p:xfrm>
          <a:off x="1763688" y="764704"/>
          <a:ext cx="60960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51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64982795"/>
              </p:ext>
            </p:extLst>
          </p:nvPr>
        </p:nvGraphicFramePr>
        <p:xfrm>
          <a:off x="1771650" y="631825"/>
          <a:ext cx="6062663" cy="6003925"/>
        </p:xfrm>
        <a:graphic>
          <a:graphicData uri="http://schemas.openxmlformats.org/presentationml/2006/ole">
            <p:oleObj spid="_x0000_s10245" name="Документ" r:id="rId3" imgW="11765308" imgH="11666549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300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Формула конфликта 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(2 модель)</a:t>
            </a:r>
            <a:endParaRPr lang="ru-RU" sz="2400" b="1" dirty="0">
              <a:solidFill>
                <a:srgbClr val="00B0F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409268602"/>
              </p:ext>
            </p:extLst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506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алера\Desktop\0b15f434e8fa247da8675f7688897a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2089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Энрике Мариконе - Музыка из кинофильма Профессионал (audiopoisk.co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6165304"/>
            <a:ext cx="376808" cy="3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7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412776"/>
            <a:ext cx="7200800" cy="216024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Изучение конфликтов в обществе с помощью производной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b="1" dirty="0" smtClean="0"/>
              <a:t>Бинарный урок в 10 классе</a:t>
            </a:r>
          </a:p>
          <a:p>
            <a:pPr algn="r"/>
            <a:r>
              <a:rPr lang="ru-RU" b="1" dirty="0" smtClean="0"/>
              <a:t>(обществознание + математика)</a:t>
            </a:r>
          </a:p>
          <a:p>
            <a:pPr algn="r"/>
            <a:r>
              <a:rPr lang="ru-RU" b="1" dirty="0" smtClean="0"/>
              <a:t>учитель обществознания  О.Н. Николаева,</a:t>
            </a:r>
          </a:p>
          <a:p>
            <a:pPr algn="r"/>
            <a:r>
              <a:rPr lang="ru-RU" b="1" dirty="0"/>
              <a:t>у</a:t>
            </a:r>
            <a:r>
              <a:rPr lang="ru-RU" b="1" dirty="0" smtClean="0"/>
              <a:t>читель математики Л.Н. Савина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7843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Стратегии разрешения конфликтов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Соперничество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Сотрудничество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Компромисс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Игнорирование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Приспособление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822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лнце 3"/>
          <p:cNvSpPr/>
          <p:nvPr/>
        </p:nvSpPr>
        <p:spPr>
          <a:xfrm>
            <a:off x="683568" y="476672"/>
            <a:ext cx="7992888" cy="583264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Спасибо за сотрудничество!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9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лера\Desktop\Новая папка\1.p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1557338"/>
            <a:ext cx="7704856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type="body" sz="half" idx="4294967295"/>
          </p:nvPr>
        </p:nvSpPr>
        <p:spPr>
          <a:xfrm>
            <a:off x="6324600" y="2276475"/>
            <a:ext cx="2819400" cy="2905125"/>
          </a:xfrm>
        </p:spPr>
        <p:txBody>
          <a:bodyPr/>
          <a:lstStyle/>
          <a:p>
            <a:pPr indent="0">
              <a:buNone/>
            </a:pPr>
            <a:endParaRPr lang="ru-RU" sz="2000" b="1" dirty="0" smtClean="0">
              <a:solidFill>
                <a:srgbClr val="00B0F0"/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80112" y="3212976"/>
            <a:ext cx="238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4149080"/>
            <a:ext cx="2738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социология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06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алера\Desktop\Новая папка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075" y="1196752"/>
            <a:ext cx="768826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3068960"/>
            <a:ext cx="257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29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88024" y="4149080"/>
            <a:ext cx="379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Социальная психология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00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алера\Desktop\Новая папка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8" y="1052736"/>
            <a:ext cx="767873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2996952"/>
            <a:ext cx="244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7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11558" y="4005063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политология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7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ера\Desktop\Новая папка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8" y="1340768"/>
            <a:ext cx="767873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4404" y="3284984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4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4221088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юриспруденция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5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алера\Desktop\Новая папка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301" y="1016732"/>
            <a:ext cx="77168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3356992"/>
            <a:ext cx="238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5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228184" y="4293096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логика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0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алера\Desktop\Новая папка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6921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636912"/>
            <a:ext cx="2385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Правильный ответ: 5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4077072"/>
            <a:ext cx="2100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философия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0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err="1" smtClean="0">
                <a:solidFill>
                  <a:srgbClr val="FF0000"/>
                </a:solidFill>
              </a:rPr>
              <a:t>Конфликтология</a:t>
            </a:r>
            <a:endParaRPr lang="ru-RU" u="sng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валера\Desktop\16394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3500" y="2400300"/>
            <a:ext cx="1905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Наука, исследующая содержание, причины, условия. </a:t>
            </a:r>
            <a:r>
              <a:rPr lang="ru-RU" dirty="0"/>
              <a:t>м</a:t>
            </a:r>
            <a:r>
              <a:rPr lang="ru-RU" dirty="0" smtClean="0"/>
              <a:t>еханизмы, закономерности, регулирование конфликтов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11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261</Words>
  <Application>Microsoft Office PowerPoint</Application>
  <PresentationFormat>Экран (4:3)</PresentationFormat>
  <Paragraphs>75</Paragraphs>
  <Slides>21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Эркер</vt:lpstr>
      <vt:lpstr>Документ</vt:lpstr>
      <vt:lpstr>Слайд 1</vt:lpstr>
      <vt:lpstr>Изучение конфликтов в обществе с помощью производной </vt:lpstr>
      <vt:lpstr>Слайд 3</vt:lpstr>
      <vt:lpstr>Слайд 4</vt:lpstr>
      <vt:lpstr>Слайд 5</vt:lpstr>
      <vt:lpstr>Слайд 6</vt:lpstr>
      <vt:lpstr>Слайд 7</vt:lpstr>
      <vt:lpstr>Слайд 8</vt:lpstr>
      <vt:lpstr>Конфликтология</vt:lpstr>
      <vt:lpstr>Определите тип конфликта </vt:lpstr>
      <vt:lpstr>Определите тип конфликта</vt:lpstr>
      <vt:lpstr>Определите тип конфликта</vt:lpstr>
      <vt:lpstr>Конфликт</vt:lpstr>
      <vt:lpstr>Формула конфликта  (1 модель) </vt:lpstr>
      <vt:lpstr>Формула конфликта</vt:lpstr>
      <vt:lpstr>Слайд 16</vt:lpstr>
      <vt:lpstr>Слайд 17</vt:lpstr>
      <vt:lpstr>Формула конфликта  (2 модель)</vt:lpstr>
      <vt:lpstr>Слайд 19</vt:lpstr>
      <vt:lpstr>Стратегии разрешения конфликтов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валера</dc:creator>
  <cp:lastModifiedBy>Елена</cp:lastModifiedBy>
  <cp:revision>30</cp:revision>
  <cp:lastPrinted>2013-04-21T09:12:23Z</cp:lastPrinted>
  <dcterms:created xsi:type="dcterms:W3CDTF">2013-04-19T15:10:20Z</dcterms:created>
  <dcterms:modified xsi:type="dcterms:W3CDTF">2013-05-14T04:33:49Z</dcterms:modified>
</cp:coreProperties>
</file>