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73" r:id="rId5"/>
    <p:sldId id="282" r:id="rId6"/>
    <p:sldId id="311" r:id="rId7"/>
    <p:sldId id="305" r:id="rId8"/>
    <p:sldId id="306" r:id="rId9"/>
    <p:sldId id="303" r:id="rId10"/>
    <p:sldId id="274" r:id="rId11"/>
    <p:sldId id="302" r:id="rId12"/>
    <p:sldId id="275" r:id="rId13"/>
    <p:sldId id="288" r:id="rId14"/>
    <p:sldId id="276" r:id="rId15"/>
    <p:sldId id="277" r:id="rId16"/>
    <p:sldId id="304" r:id="rId17"/>
    <p:sldId id="308" r:id="rId18"/>
    <p:sldId id="309" r:id="rId19"/>
    <p:sldId id="310" r:id="rId20"/>
    <p:sldId id="280" r:id="rId21"/>
    <p:sldId id="294" r:id="rId22"/>
    <p:sldId id="281" r:id="rId23"/>
    <p:sldId id="300" r:id="rId24"/>
    <p:sldId id="285" r:id="rId25"/>
    <p:sldId id="283" r:id="rId26"/>
    <p:sldId id="301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F655A-F451-4CEC-BB74-B072F705DE52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41EB7-B207-4EB3-A962-EFF57B7BB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EB7-B207-4EB3-A962-EFF57B7BB8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214422"/>
            <a:ext cx="9144000" cy="492922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14290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65 общеразвивающего вида с приоритетным осуществлением деятельности по художественно – эстетическому направлению развития детей»</a:t>
            </a: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4929198"/>
            <a:ext cx="710963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Презентация </a:t>
            </a:r>
            <a:r>
              <a:rPr lang="ru-RU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мультимедийной</a:t>
            </a:r>
            <a:r>
              <a:rPr 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разработки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непосредственно образовательной деятельности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по рисованию в средней группе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В осеннем лесу много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грибов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6357958"/>
            <a:ext cx="467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Воспитатель: Бухарина Ольга Викторовна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O:\DCIM\100CANON\IMG_7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72608" cy="3648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Художественное слово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«Осень»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Предлагает детям послушать стихотворение.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Звучит стихотворение «Осень»,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автора М. </a:t>
                      </a:r>
                      <a:r>
                        <a:rPr lang="ru-RU" sz="14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Ивенсен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Падают, падают листья -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нашем саду листопад...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Желтые, красные листья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ветру вьются, летят.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руки возьмем по корзинке,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лес за грибами пойдем,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Пахнут пеньки и тропинки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Вкусным осенним грибом.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 внимательно слушали стихотворение. Как вы думаете, что такое листопад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 </a:t>
                      </a:r>
                    </a:p>
                    <a:p>
                      <a:pPr algn="ctr"/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приглашает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детей отправиться на прогулку в осенний лес.  Произносит слова: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Покружись, покружись и в осеннем лесу окажись.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Слушают художественное слово.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Варианты ответов детей.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Листопад – это когда падают листья с деревьев.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 закрывают глаза, </a:t>
                      </a:r>
                      <a:r>
                        <a:rPr kumimoji="0" lang="ru-RU" sz="14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кружаться</a:t>
                      </a: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и  открывая глаза видят группу украшенную  макетами деревьев.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Тимофей\Desktop\садик\IMG_7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2203274" cy="1872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Тимофей\Desktop\садик\IMG_7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204864"/>
            <a:ext cx="2412776" cy="195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Тимофей\Desktop\садик\IMG_7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2304256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МОМЕНТ</a:t>
                      </a:r>
                    </a:p>
                    <a:p>
                      <a:pPr algn="ctr"/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Ситуативный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разговор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    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Открывает атрибуты осеннего леса.</a:t>
                      </a:r>
                    </a:p>
                    <a:p>
                      <a:pPr algn="ctr"/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Говорит детям, что мы оказались в осеннем лесу и просит вспомнить правила поведения в лесу.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/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говорит: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а посмотрите как красиво в нашем лесу. Здесь очень много деревьев, а что есть у каждого дерева?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Воспитатель говорит: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Скажите, какой лес осенью?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почему он разноцветный?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какие деревья остаются и зимой зелеными?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 шуметь;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 ломать ветки деревьев;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-не пугать птиц, зверей.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ствол, ветки, листья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4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красивый, разноцветный, нарядный, расписной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kumimoji="0" lang="ru-RU" sz="18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Листья на деревьях – желтые, красные, зеленые –разного цвета.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4" name="12-конечная звезда 3"/>
          <p:cNvSpPr/>
          <p:nvPr/>
        </p:nvSpPr>
        <p:spPr>
          <a:xfrm>
            <a:off x="500034" y="5072074"/>
            <a:ext cx="1571636" cy="1357322"/>
          </a:xfrm>
          <a:prstGeom prst="star12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имофей\Desktop\садик\IMG_7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0888"/>
            <a:ext cx="2376264" cy="2356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Психологический этюд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смотрите какие красивые листья лежат. Наверно они для нас приготовлены. Листья разноцветные осенние красивые. Мы тихонько возьмём в руки листья и посмотрим на экран.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Ветерок,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ветерок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-полетел за бугорок,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-поиграл он с лепестками,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-покружился завитками,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 тихонько опустился.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мы как осенние листья присядем на ковер.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берут листья в руки и смотрят на экран.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6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выполняют движения в соответствии с текстом.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конце этюда – присаживаются на ковер.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Users\Тимофей\Desktop\садик\IMG_7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2376264" cy="2140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Тимофей\Desktop\садик\IMG_79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66429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Users\Тимофей\Desktop\IMG_7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556792"/>
            <a:ext cx="2664296" cy="1584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7" name="Picture 5" descr="C:\Users\Тимофей\Desktop\садик\IMG_79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33056"/>
            <a:ext cx="2382102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ки\IMG_7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632"/>
            <a:ext cx="4464496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Тимофей\Desktop\садик\IMG_7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08920"/>
            <a:ext cx="4104456" cy="38884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7185640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педагога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Появление героя (белочки)</a:t>
                      </a: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Ситуативный разговор</a:t>
                      </a: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Здравствуйте, ребята! Как я рада, что у меня столько гостей!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Ребята, кто это?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Ребята, а вы знаете, чем питается белочка?  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Белочка, ребята правильно думают?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Да, я люблю ягоды. А грибы я люблю еще больше.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Ребята, давайте расскажем Белочке, что мы знаем о грибах.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На какие две группы делятся все грибы? </a:t>
                      </a:r>
                    </a:p>
                    <a:p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Ребята молодцы. Давайте послушаем историю белочки. Она что-то хочет нам рассказать. 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здороваются.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 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Грибами,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ягодами.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 </a:t>
                      </a:r>
                      <a:r>
                        <a:rPr lang="ru-RU" sz="16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Гриб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растет в лесу. У гриба есть ножка и шляпка.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 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Съедобные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не съедобные.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Users\Тимофей\Desktop\садик\IMG_7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232248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Тимофей\Desktop\садик\IMG_8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24" y="4869160"/>
            <a:ext cx="2302089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I:\фотки\IMG_7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36912"/>
            <a:ext cx="254091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Ситуативный разговор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Слайдовая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презентация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 этой осенью у меня в лесу выросли одни ядовитые грибы – мухоморы - несъедобные. А мне на зиму надо приготовить только съедобные грибы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Белочка, а какие грибы нужно собрать тебе?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Самые лучшие грибы - белые. У них коричневые шляпки и белые ножки.  Ребята давайте посмотрим на экране грибы.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На экране дети видят мухоморы и белые грибы.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Участвуют в беседе.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Просмотр слайдовой презентации.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C:\Users\Тимофей\Desktop\садик\IMG_8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304256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Тимофей\Desktop\садик\IMG_8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736304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Тимофей\Desktop\садик\IMG_8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869160"/>
            <a:ext cx="237626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I:\фотки\IMG_7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2666928" cy="2666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627784"/>
                <a:gridCol w="3587290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Проблемная ситуация «Как помочь белочке?»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Воспитатель: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давайте подумаем что можно сделать что бы у нас стало много грибов для белочки?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Не горюй, белочка, мы с ребятами  тебе поможем. Нарисуем тебе много грибов. А  для этого нам надо вернуться в детский сад. Белочка, пойдем с нами – мы тебе поможем подготовить грибы на зиму.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Физкультурная минутка: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маленькой дорожке, по маленькой дорожке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Шагают наши ножки.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яму прыг, через яму прыг.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Через лужу скок, через лужу скок.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Шли мы, шли и до группы нашей дошли.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 :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Собрать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грибы, сходить в лес, нарисовать.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соглашаются</a:t>
                      </a:r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помочь белочке</a:t>
                      </a:r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выполняют все движения за воспитателем.</a:t>
                      </a: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I:\фотки\IMG_7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941168"/>
            <a:ext cx="2664296" cy="1691136"/>
          </a:xfrm>
          <a:prstGeom prst="rect">
            <a:avLst/>
          </a:prstGeom>
          <a:noFill/>
        </p:spPr>
      </p:pic>
      <p:pic>
        <p:nvPicPr>
          <p:cNvPr id="7171" name="Picture 3" descr="C:\Users\Тимофей\Desktop\садик\IMG_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80928"/>
            <a:ext cx="2664296" cy="1591744"/>
          </a:xfrm>
          <a:prstGeom prst="rect">
            <a:avLst/>
          </a:prstGeom>
          <a:noFill/>
        </p:spPr>
      </p:pic>
      <p:pic>
        <p:nvPicPr>
          <p:cNvPr id="7172" name="Picture 4" descr="C:\Users\Тимофей\Desktop\садик\IMG_8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09120"/>
            <a:ext cx="2376772" cy="2088232"/>
          </a:xfrm>
          <a:prstGeom prst="rect">
            <a:avLst/>
          </a:prstGeom>
          <a:noFill/>
        </p:spPr>
      </p:pic>
      <p:pic>
        <p:nvPicPr>
          <p:cNvPr id="7173" name="Picture 5" descr="I:\фотки\IMG_76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77281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55776"/>
                <a:gridCol w="365929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Ситуативный разговор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 приёма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примакивание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садятся за столы, на которых заранее приготовлены их рисунки с изображением леса. (выполненные в ходе предыдущей непосредственно образовательной деятельности)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мы с вами  уже рисовали осенний лес, в котором живет белочка. Что растет в осеннем лесу?</a:t>
                      </a:r>
                    </a:p>
                    <a:p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Давайте нарисуем на травке грибы для белочки. Я сейчас покажу вам, как правильно нужно рисовать белые грибы.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отвечают: </a:t>
                      </a:r>
                      <a:endParaRPr lang="ru-RU" sz="14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Деревья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травка.</a:t>
                      </a:r>
                    </a:p>
                    <a:p>
                      <a:endParaRPr lang="ru-RU" sz="18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внимательно слушают.</a:t>
                      </a:r>
                      <a:endParaRPr lang="ru-RU" sz="1400" b="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I:\фотки\IMG_7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736304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I:\фотки\IMG_7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071678"/>
            <a:ext cx="1928826" cy="1752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I:\фотки\IMG_7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693294"/>
            <a:ext cx="2107041" cy="21647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7" name="Picture 5" descr="I:\фотки\IMG_76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05064"/>
            <a:ext cx="2664296" cy="2599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7459960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 образца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Вот осенний лес, в лесу растут деревья и травка, а сейчас появятся грибы. Я возьму кисточку и окуну её в белую краску и сразу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примакиванием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нарисую много ножек грибов. Ножки получились прямыми и расположены на траве по одной линии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(показываю  и проговариваю приемы изображения, прикладывая кисть всем ворсом к бумаге).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теперь я хорошо промою кисточку,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(показываю как)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окуну её в коричневую краску и пририсую к ножкам шляпки.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Ножки стоят, а шляпки лежат на них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(показываю горизонтальный мазок)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Ребята, не забывайте, что грибы бывают большие и маленькие.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Ребята, а теперь вы постарайтесь нарисовать грибы для белочки.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внимательно смотрят и слушают.</a:t>
                      </a: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начинают</a:t>
                      </a:r>
                      <a:r>
                        <a:rPr lang="ru-RU" sz="1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рисовать.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N:\фотки\IMG_7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228601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N:\фотки\IMG_7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492896"/>
            <a:ext cx="2808312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8" name="Picture 2" descr="I:\фотки\IMG_7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221088"/>
            <a:ext cx="2340768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339752"/>
                <a:gridCol w="3875322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ОСНОВНАЯ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Рисование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dirty="0" smtClean="0"/>
                        <a:t>Воспитатель и белочка </a:t>
                      </a:r>
                      <a:r>
                        <a:rPr lang="ru-RU" sz="1400" b="0" i="1" baseline="0" dirty="0" smtClean="0"/>
                        <a:t> находятся рядом и </a:t>
                      </a:r>
                      <a:r>
                        <a:rPr lang="ru-RU" sz="1400" b="0" i="1" baseline="0" dirty="0" smtClean="0"/>
                        <a:t>следят за процессом рисования.</a:t>
                      </a:r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baseline="0" dirty="0" smtClean="0"/>
                    </a:p>
                    <a:p>
                      <a:endParaRPr lang="ru-RU" sz="1400" b="0" i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Дети</a:t>
                      </a:r>
                      <a:r>
                        <a:rPr lang="ru-RU" sz="1400" i="1" baseline="0" dirty="0" smtClean="0"/>
                        <a:t> рисуют</a:t>
                      </a:r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baseline="0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 smtClean="0"/>
                    </a:p>
                    <a:p>
                      <a:endParaRPr lang="ru-RU" sz="1400" i="1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3" name="12-конечная звезда 2"/>
          <p:cNvSpPr/>
          <p:nvPr/>
        </p:nvSpPr>
        <p:spPr>
          <a:xfrm>
            <a:off x="323528" y="4653136"/>
            <a:ext cx="1748142" cy="1776260"/>
          </a:xfrm>
          <a:prstGeom prst="star12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:\фотки\IMG_7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89840" y="-22997936"/>
            <a:ext cx="7632848" cy="4680520"/>
          </a:xfrm>
          <a:prstGeom prst="rect">
            <a:avLst/>
          </a:prstGeom>
          <a:noFill/>
        </p:spPr>
      </p:pic>
      <p:pic>
        <p:nvPicPr>
          <p:cNvPr id="2053" name="Picture 5" descr="N:\фотки\IMG_7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2232248" cy="1512168"/>
          </a:xfrm>
          <a:prstGeom prst="rect">
            <a:avLst/>
          </a:prstGeom>
          <a:noFill/>
        </p:spPr>
      </p:pic>
      <p:pic>
        <p:nvPicPr>
          <p:cNvPr id="2055" name="Picture 7" descr="N:\фотки\IMG_7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852936"/>
            <a:ext cx="2304256" cy="1584176"/>
          </a:xfrm>
          <a:prstGeom prst="rect">
            <a:avLst/>
          </a:prstGeom>
          <a:noFill/>
        </p:spPr>
      </p:pic>
      <p:pic>
        <p:nvPicPr>
          <p:cNvPr id="2057" name="Picture 9" descr="N:\фотки\IMG_7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12776"/>
            <a:ext cx="2736304" cy="2232248"/>
          </a:xfrm>
          <a:prstGeom prst="rect">
            <a:avLst/>
          </a:prstGeom>
          <a:noFill/>
        </p:spPr>
      </p:pic>
      <p:pic>
        <p:nvPicPr>
          <p:cNvPr id="2058" name="Picture 10" descr="N:\фотки\IMG_76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21088"/>
            <a:ext cx="2880320" cy="2376264"/>
          </a:xfrm>
          <a:prstGeom prst="rect">
            <a:avLst/>
          </a:prstGeom>
          <a:noFill/>
        </p:spPr>
      </p:pic>
      <p:pic>
        <p:nvPicPr>
          <p:cNvPr id="2059" name="Picture 11" descr="N:\фотки\IMG_7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653136"/>
            <a:ext cx="2304256" cy="1946920"/>
          </a:xfrm>
          <a:prstGeom prst="rect">
            <a:avLst/>
          </a:prstGeom>
          <a:noFill/>
        </p:spPr>
      </p:pic>
      <p:pic>
        <p:nvPicPr>
          <p:cNvPr id="2060" name="Picture 12" descr="N:\фотки\IMG_76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132856"/>
            <a:ext cx="201622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В осеннем лесу много грибов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область «Художественное творчество»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недели: «Осень».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863672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изображать грибы способом «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примакивание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(О.О.Художественное творчество);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 детей о строении лиственного дерева и ели, их формах и цветовых оттенках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(О.О. Познание);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упражнять в умении располагать несколько предметов на одной линии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(О.О.Художественное творчество).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представления детей о явлениях природы осенью (О.О. Познание);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творческий подход детей к своей работе (О.О.Художественное творчество).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бережное отношение к природе (О.О. Социализация).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ЗАКЛЮЧИТЕЛЬНАЯ ЧАСТЬ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Обсуждение рисунков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Белочка вместе с детьми помещает рисунки на стенд .</a:t>
                      </a: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Белочка: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кого получились крепкие грибы? На чьем рисунке очень много грибов? У кого получился самый большой гриб? У кого самый маленький?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хвалит  грибы на рисунках, благодарит за помощь ребят.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 чем же я понесу грибы в лес? </a:t>
                      </a:r>
                      <a:endParaRPr lang="ru-RU" sz="1400" i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 рассматривают рисунки.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отвечают: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Жени,</a:t>
                      </a:r>
                      <a:r>
                        <a:rPr lang="ru-RU" sz="180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 Ксюши, у Ани, у Владика.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endParaRPr lang="ru-RU" sz="14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отвечают: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корзинке.</a:t>
                      </a:r>
                      <a:endParaRPr lang="ru-RU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N:\фотки\IMG_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472854"/>
            <a:ext cx="2143140" cy="17273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N:\фотки\IMG_7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052736"/>
            <a:ext cx="3528392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N:\фотки\IMG_7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76" y="4572008"/>
            <a:ext cx="2444390" cy="1519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2" name="Picture 2" descr="C:\Users\Тимофей\Desktop\садик\IMG_8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24744"/>
            <a:ext cx="274258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Тимофей\Desktop\садик\IMG_8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71612"/>
            <a:ext cx="2347048" cy="23084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3613" y="4077072"/>
            <a:ext cx="42902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ребятами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сделаем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корзиночки и принесем тебе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них грибы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N:\фотки\IMG_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260648"/>
            <a:ext cx="4429000" cy="3624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266" name="Picture 2" descr="C:\Users\Тимофей\Desktop\садик\IMG_8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176464" cy="45365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2798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ЗАКЛЮЧИТЕЛЬНАЯ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0"/>
          <p:cNvGraphicFramePr>
            <a:graphicFrameLocks/>
          </p:cNvGraphicFramePr>
          <p:nvPr/>
        </p:nvGraphicFramePr>
        <p:xfrm>
          <a:off x="0" y="0"/>
          <a:ext cx="9144000" cy="6786586"/>
        </p:xfrm>
        <a:graphic>
          <a:graphicData uri="http://schemas.openxmlformats.org/drawingml/2006/table">
            <a:tbl>
              <a:tblPr/>
              <a:tblGrid>
                <a:gridCol w="2571736"/>
                <a:gridCol w="3643338"/>
                <a:gridCol w="2928926"/>
              </a:tblGrid>
              <a:tr h="57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Содержание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педагога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Деятельность детей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151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ЗАКЛЮЧИТЕЛЬНАЯ ЧАСТЬ</a:t>
                      </a: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Прощание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героем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Белочка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Спасибо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большое, ребята! До свидания, буду ждать вас в своем лесу.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(уходит)</a:t>
                      </a:r>
                    </a:p>
                    <a:p>
                      <a:pPr algn="ctr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прощаются с героем.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Char char="-"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Tx/>
                        <a:buNone/>
                        <a:tabLst/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5" name="12-конечная звезда 4"/>
          <p:cNvSpPr/>
          <p:nvPr/>
        </p:nvSpPr>
        <p:spPr>
          <a:xfrm>
            <a:off x="357158" y="5214950"/>
            <a:ext cx="1571636" cy="1357322"/>
          </a:xfrm>
          <a:prstGeom prst="star12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N:\фотки\IMG_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230425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 descr="C:\Users\Тимофей\Desktop\садик\IMG_8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3680" y="980728"/>
            <a:ext cx="277281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2428868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Возникла другая проблема –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доставить грибы белочке. В процессе дискуссии сделали вывод,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надо изготовить красивые корзиночки для Белочки.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I:\фотки\IMG_77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3384376" cy="22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I:\фотки\IMG_7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3318649" cy="1735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I:\фотки\IMG_7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1"/>
            <a:ext cx="2592287" cy="172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5" descr="I:\фотки\IMG_7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725144"/>
            <a:ext cx="5046841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785794"/>
          <a:ext cx="5786478" cy="285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786082"/>
              </a:tblGrid>
              <a:tr h="30361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Музыкальный руководитель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Инструктор по физической культуре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39595"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Заучивание стихотворений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285750" indent="-285750" algn="ctr">
                        <a:buFont typeface="Arial" pitchFamily="34" charset="0"/>
                        <a:buNone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песни про осень,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праздник осенний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бал.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Разучивание игр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 сказочными героями в осеним лесу.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57422" y="142852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Взаимосвязь со специалистами: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357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занятия:</a:t>
            </a:r>
          </a:p>
          <a:p>
            <a:pPr algn="ctr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момент– 3 мин.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часть - 15 мин.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Заключительная часть - 2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1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Соответствие требованиям государственного образовательного стандарта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928802"/>
            <a:ext cx="592784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интереса у воспитанников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Интеграция образовательных областей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Деятельностный подход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ситуации успеха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Повышение социальной активности детей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97004" y="6000768"/>
            <a:ext cx="86622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Заинтересованность ребенка,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оздание ситуации успеха, искренность по отношению к ребенку 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2000" b="1" dirty="0" smtClean="0">
              <a:solidFill>
                <a:srgbClr val="0000FF"/>
              </a:solidFill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</p:txBody>
      </p:sp>
      <p:pic>
        <p:nvPicPr>
          <p:cNvPr id="1026" name="Picture 2" descr="N:\фотки\IMG_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06489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866333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Воспитанник-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интересом  участвует в беседе о явлениях природы осенью, понимает и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проявляет познавательный интерес, использует в беседе знания,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полученные ранее о строении деревьев;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 вступает в общение с воспитателем, правильно отвечая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поставленные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активен в процессе творческой работы, использует прием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примакивания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располагает предметы на одной линии.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31614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работа: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и активизировать словарь детей по теме «Осень», «Деревья,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грибы», побуждать понимать участие в беседе (О.О. Коммуникация).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детской деятельности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коммуникативная, игровая, продуктивная.</a:t>
            </a:r>
            <a:endParaRPr lang="ru-RU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образовательных областей: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Художественное творчество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Социализация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 для родителей: наблюдение за природными явлениями,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растительным миром, осенью. Индивидуальная работа с детьми дома, рисование осеннего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леса. Оформление выставки поделок из природного материала «В осеннем лесу».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 атрибутов для проведения непосредственной образовательной деятельности.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Материалы и оборудование: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оборудование, фартуки, кисточки, бумага,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иллюстрации деревьев, грибов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Методические приёмы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00FF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проблемная ситуация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ситуативный разговор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игровые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беседа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рассказ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художественное слово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объяснение воспитателя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просмотр презентации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психогимнастика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 приема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примакивание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оценка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071546"/>
            <a:ext cx="678657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 за осенними деревьями, за листопадом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прогулке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 иллюстраций осеннего леса, грибов.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деревьев в ходе предыдущей непосредственной образовательной деятельности</a:t>
            </a:r>
          </a:p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самостоятельной деятельности.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4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ЁЛЬКА\фотоотчётность\Детский садик\DSC0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880320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1" name="Picture 3" descr="D:\ЛЁЛЬКА\фотоотчётность\Детский садик\DSC0260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80728"/>
            <a:ext cx="2376264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2" name="Picture 4" descr="D:\ЛЁЛЬКА\фотоотчётность\Детский садик\DSC0260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136815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D:\фото с выставки\DSCN0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1475656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ОЛЯ\789e82ae3e79d8324e291beb19542d75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365104"/>
            <a:ext cx="187220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6" name="Picture 8" descr="http://dg53.mycdn.me/getImage?photoId=559127591176&amp;photoTyp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84784"/>
            <a:ext cx="259228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8" name="Picture 10" descr="http://dg53.mycdn.me/getImage?photoId=559122771208&amp;photoType=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797152"/>
            <a:ext cx="208823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</a:t>
            </a:r>
            <a:endParaRPr lang="ru-RU" sz="2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N:\фотки\IMG_7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88032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N:\фотки\IMG_7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N:\фотки\IMG_7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376264" cy="223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N:\фотки\IMG_7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221088"/>
            <a:ext cx="2916832" cy="225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N:\фотки\IMG_72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643182"/>
            <a:ext cx="3240360" cy="19442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1" name="Picture 7" descr="N:\фотки\IMG_73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636912"/>
            <a:ext cx="172819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 descr="N:\фотки\IMG_73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643446"/>
            <a:ext cx="1944216" cy="2039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N:\фотки\IMG_73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285860"/>
            <a:ext cx="2880320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5" name="Picture 11" descr="N:\фотки\IMG_73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780928"/>
            <a:ext cx="201622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64291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группы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N:\фотки\IMG_7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024336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N:\фотки\IMG_74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32448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1567</Words>
  <Application>Microsoft Office PowerPoint</Application>
  <PresentationFormat>Экран (4:3)</PresentationFormat>
  <Paragraphs>643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Пестов</cp:lastModifiedBy>
  <cp:revision>158</cp:revision>
  <dcterms:modified xsi:type="dcterms:W3CDTF">2013-09-29T14:13:36Z</dcterms:modified>
</cp:coreProperties>
</file>