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79" r:id="rId5"/>
    <p:sldId id="277" r:id="rId6"/>
    <p:sldId id="285" r:id="rId7"/>
    <p:sldId id="278" r:id="rId8"/>
    <p:sldId id="270" r:id="rId9"/>
    <p:sldId id="286" r:id="rId10"/>
    <p:sldId id="275" r:id="rId11"/>
    <p:sldId id="280" r:id="rId12"/>
    <p:sldId id="281" r:id="rId13"/>
    <p:sldId id="258" r:id="rId14"/>
    <p:sldId id="259" r:id="rId15"/>
    <p:sldId id="262" r:id="rId16"/>
    <p:sldId id="263" r:id="rId17"/>
    <p:sldId id="265" r:id="rId18"/>
    <p:sldId id="273" r:id="rId19"/>
    <p:sldId id="282" r:id="rId20"/>
    <p:sldId id="287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7391F0-0396-4642-8CCF-C9925FECC1F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89BD47-E6CA-47B6-8962-A6901881C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EARTH IS IN DANGER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ия\Pictures\лето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44815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ктория\Pictures\лес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60500"/>
            <a:ext cx="7344816" cy="448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тория\Pictures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407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en-US" dirty="0" smtClean="0"/>
              <a:t>THE AIR  … ( TO POLLUTE )</a:t>
            </a:r>
            <a:endParaRPr lang="ru-RU" dirty="0"/>
          </a:p>
        </p:txBody>
      </p:sp>
      <p:pic>
        <p:nvPicPr>
          <p:cNvPr id="2050" name="Picture 2" descr="C:\Users\Виктория\Desktop\экология\thCAGG7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LAND   …   ( TO KILL )</a:t>
            </a:r>
            <a:endParaRPr lang="ru-RU" dirty="0"/>
          </a:p>
        </p:txBody>
      </p:sp>
      <p:pic>
        <p:nvPicPr>
          <p:cNvPr id="3074" name="Picture 2" descr="C:\Users\Виктория\Desktop\экология\Ecologia_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5292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TREES  … (  TO CUT )</a:t>
            </a:r>
            <a:endParaRPr lang="ru-RU" dirty="0"/>
          </a:p>
        </p:txBody>
      </p:sp>
      <p:pic>
        <p:nvPicPr>
          <p:cNvPr id="6146" name="Picture 2" descr="C:\Users\Виктория\Desktop\экология\66805B654220-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6489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ru-RU" dirty="0" smtClean="0"/>
              <a:t>  </a:t>
            </a:r>
            <a:r>
              <a:rPr lang="en-US" dirty="0" smtClean="0"/>
              <a:t>FORESTS      …. ( TO DESTROY )</a:t>
            </a:r>
            <a:endParaRPr lang="ru-RU" dirty="0"/>
          </a:p>
        </p:txBody>
      </p:sp>
      <p:pic>
        <p:nvPicPr>
          <p:cNvPr id="1026" name="Picture 2" descr="C:\Users\Виктория\Desktop\земля\экология 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91276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ru-RU" dirty="0" smtClean="0"/>
              <a:t>   </a:t>
            </a:r>
            <a:r>
              <a:rPr lang="en-US" dirty="0" smtClean="0"/>
              <a:t> WATER   …   ( TO POISON)</a:t>
            </a:r>
            <a:endParaRPr lang="ru-RU" dirty="0"/>
          </a:p>
        </p:txBody>
      </p:sp>
      <p:pic>
        <p:nvPicPr>
          <p:cNvPr id="3074" name="Picture 2" descr="C:\Users\Виктория\Desktop\вода\экология вод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807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FORESTS …   ( TO POLLUTE )</a:t>
            </a:r>
            <a:endParaRPr lang="ru-RU" dirty="0"/>
          </a:p>
        </p:txBody>
      </p:sp>
      <p:pic>
        <p:nvPicPr>
          <p:cNvPr id="1027" name="Picture 3" descr="C:\Users\Виктория\Pictures\земля эколог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8580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en-US" dirty="0" smtClean="0"/>
              <a:t>     BIRDS     …    ( TO KILL )</a:t>
            </a:r>
            <a:endParaRPr lang="ru-RU" dirty="0"/>
          </a:p>
        </p:txBody>
      </p:sp>
      <p:pic>
        <p:nvPicPr>
          <p:cNvPr id="1026" name="Picture 2" descr="C:\Users\Виктория\Pictures\экология птиц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792" y="1371600"/>
            <a:ext cx="561441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ия\Desktop\экология\з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1285908"/>
            <a:ext cx="97536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00990" cy="600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RIVERS     …   ( TO POLLUTE )</a:t>
            </a:r>
            <a:endParaRPr lang="ru-RU" dirty="0"/>
          </a:p>
        </p:txBody>
      </p:sp>
      <p:pic>
        <p:nvPicPr>
          <p:cNvPr id="2050" name="Picture 2" descr="C:\Users\Виктория\Pictures\ЭКОЛОГИЯ САМАЯ ГРЯЗНАЯ Р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6875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FISH    …. ( TO KILL  )</a:t>
            </a:r>
            <a:endParaRPr lang="ru-RU" dirty="0"/>
          </a:p>
        </p:txBody>
      </p:sp>
      <p:pic>
        <p:nvPicPr>
          <p:cNvPr id="3074" name="Picture 2" descr="C:\Users\Виктория\Pictures\экология ры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1206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ия\Pictures\весн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2879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иктория\Pictures\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12879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тория\Pictures\preview_podsnejniki-v-sne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590465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ия\Pictures\зим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8407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ия\Pictures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61662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иктория\Pictures\р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84075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009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69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THE EARTH IS IN DANGER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 IS IN DANGER</dc:title>
  <dc:creator>Виктория</dc:creator>
  <cp:lastModifiedBy>Друпп</cp:lastModifiedBy>
  <cp:revision>20</cp:revision>
  <dcterms:created xsi:type="dcterms:W3CDTF">2012-12-07T22:04:11Z</dcterms:created>
  <dcterms:modified xsi:type="dcterms:W3CDTF">2012-12-19T05:43:56Z</dcterms:modified>
</cp:coreProperties>
</file>