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57" r:id="rId5"/>
    <p:sldId id="281" r:id="rId6"/>
    <p:sldId id="277" r:id="rId7"/>
    <p:sldId id="273" r:id="rId8"/>
    <p:sldId id="287" r:id="rId9"/>
    <p:sldId id="274" r:id="rId10"/>
    <p:sldId id="261" r:id="rId11"/>
    <p:sldId id="269" r:id="rId12"/>
    <p:sldId id="268" r:id="rId13"/>
    <p:sldId id="285" r:id="rId14"/>
    <p:sldId id="290" r:id="rId15"/>
    <p:sldId id="266" r:id="rId16"/>
    <p:sldId id="265" r:id="rId17"/>
    <p:sldId id="259" r:id="rId18"/>
    <p:sldId id="260" r:id="rId19"/>
    <p:sldId id="258" r:id="rId20"/>
    <p:sldId id="291" r:id="rId21"/>
    <p:sldId id="272" r:id="rId22"/>
    <p:sldId id="263" r:id="rId23"/>
    <p:sldId id="279" r:id="rId24"/>
    <p:sldId id="292" r:id="rId25"/>
    <p:sldId id="283" r:id="rId26"/>
    <p:sldId id="288" r:id="rId27"/>
    <p:sldId id="271" r:id="rId28"/>
    <p:sldId id="293" r:id="rId29"/>
    <p:sldId id="289" r:id="rId30"/>
    <p:sldId id="262" r:id="rId31"/>
    <p:sldId id="264" r:id="rId32"/>
    <p:sldId id="294" r:id="rId33"/>
    <p:sldId id="282" r:id="rId34"/>
    <p:sldId id="295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E34AFA-0AB2-4FF9-A30C-F56EF3BC7EA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83A04D-C9CC-4146-A374-6A242E46E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xpert\Desktop\&#1051;&#1077;&#1085;&#1080;&#1085;&#1075;&#1088;&#1072;&#1076;\&#1089;&#1080;&#1084;&#1092;&#1086;&#1085;&#1080;&#1103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xpert\Desktop\&#1051;&#1077;&#1085;&#1080;&#1085;&#1075;&#1088;&#1072;&#1076;\&#1041;&#1051;&#1054;&#1050;&#1040;&#1044;&#1053;&#1067;&#1049;%20&#1051;&#1045;&#1053;&#1048;&#1053;&#1043;&#1056;&#1040;&#1044;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xpert\Desktop\&#1051;&#1077;&#1085;&#1080;&#1085;&#1075;&#1088;&#1072;&#1076;\&#1041;&#1083;&#1086;&#1082;&#1072;&#1076;&#1085;&#1086;&#1084;&#1091;%20&#1051;&#1077;&#1085;&#1080;&#1085;&#1075;&#1088;&#1072;&#1076;&#1091;%20&#1055;&#1086;&#1089;&#1074;&#1103;&#1097;&#1072;&#1077;&#1090;&#1089;&#1103;..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xpert\Desktop\&#1051;&#1077;&#1085;&#1080;&#1085;&#1075;&#1088;&#1072;&#1076;\&#1076;&#1077;&#1090;&#1103;&#1084;%20&#1073;&#1083;&#1086;&#1082;&#1072;&#1076;&#1085;&#1086;&#1075;&#1086;%20&#1051;&#1077;&#1085;&#1080;&#1085;&#1075;&#1088;&#1072;&#1076;&#1072;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xpert\Desktop\&#1051;&#1077;&#1085;&#1080;&#1085;&#1075;&#1088;&#1072;&#1076;\&#1052;&#1086;&#1081;%20&#1092;&#1080;&#1083;&#1100;&#1084;.mp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xpert\Desktop\&#1051;&#1077;&#1085;&#1080;&#1085;&#1075;&#1088;&#1072;&#1076;\&#1052;&#1080;&#1085;&#1091;&#1090;&#1072;%20&#1084;&#1086;&#1083;&#1095;&#1072;&#1085;&#1080;&#1103;.mp4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xpert\Desktop\&#1051;&#1077;&#1085;&#1080;&#1085;&#1075;&#1088;&#1072;&#1076;\&#1042;&#1086;&#1083;&#1096;&#1077;&#1073;&#1085;&#1080;&#1082;&#1080;_&#1076;&#1074;&#1086;&#1088;&#1072;_-_&#1040;_&#1079;&#1072;&#1082;&#1072;&#1090;&#1099;_&#1072;&#1083;&#1099;&#1077;_(-)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8964488" cy="23083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Непокоренный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Ленинград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literaturaplus.de/files/2013/05/Leningra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46177" cy="60486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019.radikal.ru/i634/1203/4f/1b9a25ed2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26285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0-tub-ru.yandex.net/i?id=140155922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92488" cy="3528392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http://www.psj.ru/upload/imgjournal/Hranitel/2011/3/22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427984" cy="3600400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http://im1-tub-ru.yandex.net/i?id=82101500-0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29000"/>
            <a:ext cx="5904656" cy="3228950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g.io.ua/img_aa/large/1123/33/11233346.jpg"/>
          <p:cNvPicPr>
            <a:picLocks noChangeAspect="1" noChangeArrowheads="1"/>
          </p:cNvPicPr>
          <p:nvPr/>
        </p:nvPicPr>
        <p:blipFill>
          <a:blip r:embed="rId2" cstate="print"/>
          <a:srcRect b="9281"/>
          <a:stretch>
            <a:fillRect/>
          </a:stretch>
        </p:blipFill>
        <p:spPr bwMode="auto">
          <a:xfrm>
            <a:off x="251520" y="404664"/>
            <a:ext cx="8424936" cy="58326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имфо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ngschool18.ru/uploads/posts/2010-03/1268639258_slajd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ngschool18.ru/uploads/posts/2010-03/1268639213_slaj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96064" cy="61470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0.tcdn.ru/assets/att/ef/54/7804131_136127_10196843_10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03321" cy="619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avok.org/uploads/posts/2011-02/1298055746_6494fdadb8424fecadc9598d8ef_prev.jpg"/>
          <p:cNvPicPr>
            <a:picLocks noChangeAspect="1" noChangeArrowheads="1"/>
          </p:cNvPicPr>
          <p:nvPr/>
        </p:nvPicPr>
        <p:blipFill>
          <a:blip r:embed="rId2" cstate="print"/>
          <a:srcRect r="1337" b="6820"/>
          <a:stretch>
            <a:fillRect/>
          </a:stretch>
        </p:blipFill>
        <p:spPr bwMode="auto">
          <a:xfrm>
            <a:off x="611560" y="260648"/>
            <a:ext cx="7920880" cy="6282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rastut-goda.ru/images/stories/flexicontent/l_5-16.jpg"/>
          <p:cNvPicPr>
            <a:picLocks noChangeAspect="1" noChangeArrowheads="1"/>
          </p:cNvPicPr>
          <p:nvPr/>
        </p:nvPicPr>
        <p:blipFill>
          <a:blip r:embed="rId2" cstate="print"/>
          <a:srcRect l="8376" t="18392" r="8793" b="17235"/>
          <a:stretch>
            <a:fillRect/>
          </a:stretch>
        </p:blipFill>
        <p:spPr bwMode="auto">
          <a:xfrm>
            <a:off x="521549" y="404664"/>
            <a:ext cx="8468655" cy="5760640"/>
          </a:xfrm>
          <a:prstGeom prst="verticalScroll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thumb/9/9d/Plan_Nienshanz_i_Neva_1698.jpg/400px-Plan_Nienshanz_i_Neva_1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ЛОКАДНЫЙ ЛЕНИНГРА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pb.mironov.ru/upload/image/teksty_o_blokade/hl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5222"/>
            <a:ext cx="8136904" cy="5954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engschool18.ru/uploads/posts/2010-03/1268638615_slajd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60750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3-tub-ru.yandex.net/i?id=600743472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583264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388" name="Picture 4" descr="http://kolyan.net/uploads/posts/2009-06/thumbs/1245433936_object_78.1114271356.24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6019428" cy="3448051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локадному Ленинграду Посвящается.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fact.ee/images/stories/f_reportaz/2010/05/14/leningrad_69.jpg"/>
          <p:cNvPicPr>
            <a:picLocks noChangeAspect="1" noChangeArrowheads="1"/>
          </p:cNvPicPr>
          <p:nvPr/>
        </p:nvPicPr>
        <p:blipFill>
          <a:blip r:embed="rId2" cstate="print"/>
          <a:srcRect r="-169" b="9733"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noFill/>
          <a:ln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625" y="5859463"/>
            <a:ext cx="3240088" cy="493712"/>
          </a:xfrm>
          <a:prstGeom prst="rect">
            <a:avLst/>
          </a:prstGeom>
          <a:solidFill>
            <a:srgbClr val="E4E8E4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+mn-cs"/>
              </a:rPr>
              <a:t>Суровые морозы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ngschool18.ru/uploads/posts/2010-03/1268638700_slajd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тям блокадного Ленинград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988"/>
            <a:ext cx="9144000" cy="6858001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762" cy="493712"/>
          </a:xfrm>
          <a:prstGeom prst="rect">
            <a:avLst/>
          </a:prstGeom>
          <a:solidFill>
            <a:srgbClr val="E4E8E4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Эвакуированные дети блокадного Ленинграда в г. </a:t>
            </a:r>
            <a:r>
              <a:rPr lang="ru-RU" sz="2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Сталинск</a:t>
            </a:r>
            <a:endParaRPr lang="ru-RU" sz="2600" dirty="0">
              <a:solidFill>
                <a:schemeClr val="bg1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0600" y="5732463"/>
            <a:ext cx="5400675" cy="493712"/>
          </a:xfrm>
          <a:prstGeom prst="rect">
            <a:avLst/>
          </a:prstGeom>
          <a:solidFill>
            <a:srgbClr val="E4E8E4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+mn-cs"/>
              </a:rPr>
              <a:t>Эффективная помощь медицины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4-tub-ru.yandex.net/i?id=243990368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104456" cy="2952328"/>
          </a:xfrm>
          <a:prstGeom prst="rect">
            <a:avLst/>
          </a:prstGeom>
          <a:noFill/>
        </p:spPr>
      </p:pic>
      <p:pic>
        <p:nvPicPr>
          <p:cNvPr id="19462" name="Picture 6" descr="http://im7-tub-ru.yandex.net/i?id=209362592-3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960440" cy="2952328"/>
          </a:xfrm>
          <a:prstGeom prst="rect">
            <a:avLst/>
          </a:prstGeom>
          <a:noFill/>
        </p:spPr>
      </p:pic>
      <p:pic>
        <p:nvPicPr>
          <p:cNvPr id="19464" name="Picture 8" descr="http://im7-tub-ru.yandex.net/i?id=150831397-2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816424" cy="2880320"/>
          </a:xfrm>
          <a:prstGeom prst="rect">
            <a:avLst/>
          </a:prstGeom>
          <a:noFill/>
        </p:spPr>
      </p:pic>
      <p:pic>
        <p:nvPicPr>
          <p:cNvPr id="19466" name="Picture 10" descr="http://im2-tub-ru.yandex.net/i?id=207741552-5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4104456" cy="2880320"/>
          </a:xfrm>
          <a:prstGeom prst="rect">
            <a:avLst/>
          </a:prstGeom>
          <a:noFill/>
        </p:spPr>
      </p:pic>
      <p:pic>
        <p:nvPicPr>
          <p:cNvPr id="19468" name="Picture 12" descr="http://im6-tub-ru.yandex.net/i?id=115747770-6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20486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litox.ru/fotos/zest/yyyp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92688" cy="37776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isometricOffAxis1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794" name="Picture 2" descr="http://waralbum.ru/show/40409.jpg"/>
          <p:cNvPicPr>
            <a:picLocks noChangeAspect="1" noChangeArrowheads="1"/>
          </p:cNvPicPr>
          <p:nvPr/>
        </p:nvPicPr>
        <p:blipFill>
          <a:blip r:embed="rId3" cstate="print"/>
          <a:srcRect b="2032"/>
          <a:stretch>
            <a:fillRect/>
          </a:stretch>
        </p:blipFill>
        <p:spPr bwMode="auto">
          <a:xfrm>
            <a:off x="3707904" y="2204864"/>
            <a:ext cx="5299348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young.rzd.ru/dbmm/images/41/4080/27768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43213" cy="5943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й фи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1.liveinternet.ru/images/attach/c/2/82/834/82834627_blokada.jpg"/>
          <p:cNvPicPr>
            <a:picLocks noChangeAspect="1" noChangeArrowheads="1"/>
          </p:cNvPicPr>
          <p:nvPr/>
        </p:nvPicPr>
        <p:blipFill>
          <a:blip r:embed="rId2" cstate="print"/>
          <a:srcRect t="8400" b="76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инута молча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5klass.net/datas/istorija/Istorija-blokady-Leningrada/0006-006-Muzhestvo-otvaga-geroizm.jpg"/>
          <p:cNvPicPr>
            <a:picLocks noChangeAspect="1" noChangeArrowheads="1"/>
          </p:cNvPicPr>
          <p:nvPr/>
        </p:nvPicPr>
        <p:blipFill>
          <a:blip r:embed="rId2" cstate="print"/>
          <a:srcRect b="44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http://stat18.privet.ru/lr/0d1ab66383e76218da504e6c8960e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76864" cy="503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9592" y="551723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Исаакиевский собор (архитектор Огюст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Монферран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1818-1858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из самых крупных соборов мира, самый большой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Петербурге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373216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</a:rPr>
              <a:t>Петропавловская крепость — один из главных музейных комплексов Санкт-Петербурга</a:t>
            </a:r>
          </a:p>
        </p:txBody>
      </p:sp>
      <p:pic>
        <p:nvPicPr>
          <p:cNvPr id="14342" name="Picture 6" descr="Петропавловская креп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858000" cy="4738837"/>
          </a:xfrm>
          <a:prstGeom prst="snip2Diag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486916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Адмиралте́йство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зда́ние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Гла́вного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Адмиралте́йства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Admiral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286250" cy="5715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то Эрмитажа с Дворцовой площади"/>
          <p:cNvPicPr>
            <a:picLocks noChangeAspect="1" noChangeArrowheads="1"/>
          </p:cNvPicPr>
          <p:nvPr/>
        </p:nvPicPr>
        <p:blipFill>
          <a:blip r:embed="rId2" cstate="print"/>
          <a:srcRect b="6561"/>
          <a:stretch>
            <a:fillRect/>
          </a:stretch>
        </p:blipFill>
        <p:spPr bwMode="auto">
          <a:xfrm>
            <a:off x="1115616" y="764704"/>
            <a:ext cx="7020272" cy="5013176"/>
          </a:xfrm>
          <a:prstGeom prst="round2DiagRect">
            <a:avLst/>
          </a:prstGeom>
          <a:noFill/>
          <a:effectLst/>
        </p:spPr>
      </p:pic>
      <p:sp>
        <p:nvSpPr>
          <p:cNvPr id="3" name="Прямоугольник 2"/>
          <p:cNvSpPr/>
          <p:nvPr/>
        </p:nvSpPr>
        <p:spPr>
          <a:xfrm>
            <a:off x="3203848" y="5877272"/>
            <a:ext cx="3355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Эрмитаж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6-tub-ru.yandex.net/i?id=437356382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83565" cy="4104456"/>
          </a:xfrm>
          <a:prstGeom prst="rect">
            <a:avLst/>
          </a:prstGeom>
          <a:noFill/>
        </p:spPr>
      </p:pic>
      <p:pic>
        <p:nvPicPr>
          <p:cNvPr id="1030" name="Picture 6" descr="http://im5-tub-ru.yandex.net/i?id=6802595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816424" cy="28083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620688"/>
            <a:ext cx="4788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Люблю тебя, Петра творенье,</a:t>
            </a:r>
            <a:br>
              <a:rPr lang="ru-RU" sz="2000" dirty="0" smtClean="0"/>
            </a:br>
            <a:r>
              <a:rPr lang="ru-RU" sz="2000" dirty="0" smtClean="0"/>
              <a:t>Люблю твой строгий, стройный вид,</a:t>
            </a:r>
            <a:br>
              <a:rPr lang="ru-RU" sz="2000" dirty="0" smtClean="0"/>
            </a:br>
            <a:r>
              <a:rPr lang="ru-RU" sz="2000" dirty="0" smtClean="0"/>
              <a:t>Невы державное теченье,</a:t>
            </a:r>
            <a:br>
              <a:rPr lang="ru-RU" sz="2000" dirty="0" smtClean="0"/>
            </a:br>
            <a:r>
              <a:rPr lang="ru-RU" sz="2000" dirty="0" smtClean="0"/>
              <a:t>Береговой ее гранит,</a:t>
            </a:r>
            <a:br>
              <a:rPr lang="ru-RU" sz="2000" dirty="0" smtClean="0"/>
            </a:br>
            <a:r>
              <a:rPr lang="ru-RU" sz="2000" dirty="0" smtClean="0"/>
              <a:t>Твоих оград узор чугунный,</a:t>
            </a:r>
            <a:br>
              <a:rPr lang="ru-RU" sz="2000" dirty="0" smtClean="0"/>
            </a:br>
            <a:r>
              <a:rPr lang="ru-RU" sz="2000" dirty="0" smtClean="0"/>
              <a:t>Твоих задумчивых ночей</a:t>
            </a:r>
            <a:br>
              <a:rPr lang="ru-RU" sz="2000" dirty="0" smtClean="0"/>
            </a:br>
            <a:r>
              <a:rPr lang="ru-RU" sz="2000" dirty="0" smtClean="0"/>
              <a:t>Прозрачный сумрак, блеск безлунный,</a:t>
            </a:r>
            <a:br>
              <a:rPr lang="ru-RU" sz="2000" dirty="0" smtClean="0"/>
            </a:br>
            <a:r>
              <a:rPr lang="ru-RU" sz="2000" dirty="0" smtClean="0"/>
              <a:t>Когда я в комнате моей</a:t>
            </a:r>
            <a:br>
              <a:rPr lang="ru-RU" sz="2000" dirty="0" smtClean="0"/>
            </a:br>
            <a:r>
              <a:rPr lang="ru-RU" sz="2000" dirty="0" smtClean="0"/>
              <a:t>Пишу, читаю без лампады,</a:t>
            </a:r>
            <a:br>
              <a:rPr lang="ru-RU" sz="2000" dirty="0" smtClean="0"/>
            </a:br>
            <a:r>
              <a:rPr lang="ru-RU" sz="2000" dirty="0" smtClean="0"/>
              <a:t>И ясны спящие громады</a:t>
            </a:r>
            <a:br>
              <a:rPr lang="ru-RU" sz="2000" dirty="0" smtClean="0"/>
            </a:br>
            <a:r>
              <a:rPr lang="ru-RU" sz="2000" dirty="0" smtClean="0"/>
              <a:t>Пустынных улиц, и светла</a:t>
            </a:r>
            <a:br>
              <a:rPr lang="ru-RU" sz="2000" dirty="0" smtClean="0"/>
            </a:br>
            <a:r>
              <a:rPr lang="ru-RU" sz="2000" dirty="0" smtClean="0"/>
              <a:t>Адмиралтейская игла,</a:t>
            </a:r>
            <a:br>
              <a:rPr lang="ru-RU" sz="2000" dirty="0" smtClean="0"/>
            </a:br>
            <a:r>
              <a:rPr lang="ru-RU" sz="2000" dirty="0" smtClean="0"/>
              <a:t>И, не пуская тьму ночную</a:t>
            </a:r>
            <a:br>
              <a:rPr lang="ru-RU" sz="2000" dirty="0" smtClean="0"/>
            </a:br>
            <a:r>
              <a:rPr lang="ru-RU" sz="2000" dirty="0" smtClean="0"/>
              <a:t>На золотые небеса,</a:t>
            </a:r>
            <a:br>
              <a:rPr lang="ru-RU" sz="2000" dirty="0" smtClean="0"/>
            </a:br>
            <a:r>
              <a:rPr lang="ru-RU" sz="2000" dirty="0" smtClean="0"/>
              <a:t>Одна заря сменить другую</a:t>
            </a:r>
            <a:br>
              <a:rPr lang="ru-RU" sz="2000" dirty="0" smtClean="0"/>
            </a:br>
            <a:r>
              <a:rPr lang="ru-RU" sz="2000" dirty="0" smtClean="0"/>
              <a:t>Спешит, дав ночи </a:t>
            </a:r>
            <a:r>
              <a:rPr lang="ru-RU" sz="2000" dirty="0" smtClean="0"/>
              <a:t>полчаса.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nk-time.com/uploads/2010-05-07/692-2.jpg"/>
          <p:cNvPicPr>
            <a:picLocks noChangeAspect="1" noChangeArrowheads="1"/>
          </p:cNvPicPr>
          <p:nvPr/>
        </p:nvPicPr>
        <p:blipFill>
          <a:blip r:embed="rId3" cstate="print"/>
          <a:srcRect b="14556"/>
          <a:stretch>
            <a:fillRect/>
          </a:stretch>
        </p:blipFill>
        <p:spPr bwMode="auto">
          <a:xfrm>
            <a:off x="755576" y="1340768"/>
            <a:ext cx="7560841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40011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Ленинград во время войны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1941 – 1945 гг.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Волшебники_двора_-_А_закаты_алые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454</TotalTime>
  <Words>63</Words>
  <Application>Microsoft Office PowerPoint</Application>
  <PresentationFormat>Экран (4:3)</PresentationFormat>
  <Paragraphs>12</Paragraphs>
  <Slides>35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Expert</cp:lastModifiedBy>
  <cp:revision>41</cp:revision>
  <dcterms:created xsi:type="dcterms:W3CDTF">2014-01-24T10:14:42Z</dcterms:created>
  <dcterms:modified xsi:type="dcterms:W3CDTF">2014-01-26T11:33:48Z</dcterms:modified>
</cp:coreProperties>
</file>