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8BC007-A45E-4C0A-980F-C72C3895387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/>
          <a:lstStyle/>
          <a:p>
            <a:r>
              <a:rPr lang="ru-RU" dirty="0" smtClean="0"/>
              <a:t>объявление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3024336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i="1" dirty="0" smtClean="0">
                <a:solidFill>
                  <a:schemeClr val="tx1"/>
                </a:solidFill>
              </a:rPr>
              <a:t>Внимание</a:t>
            </a:r>
            <a:r>
              <a:rPr lang="ru-RU" sz="3400" b="1" i="1" dirty="0">
                <a:solidFill>
                  <a:schemeClr val="tx1"/>
                </a:solidFill>
              </a:rPr>
              <a:t>! Внимание!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 Сегодня мы отправляемся в путешествие 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с Цветочной площади.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Ждем всех желающих.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                         </a:t>
            </a:r>
            <a:r>
              <a:rPr lang="ru-RU" sz="3400" b="1" i="1" dirty="0" err="1" smtClean="0">
                <a:solidFill>
                  <a:schemeClr val="tx1"/>
                </a:solidFill>
              </a:rPr>
              <a:t>Знайка</a:t>
            </a:r>
            <a:endParaRPr lang="ru-RU" sz="3400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0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19257"/>
            <a:ext cx="6840760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Он бурый и черный блестящий,</a:t>
            </a:r>
          </a:p>
          <a:p>
            <a:pPr marL="0" indent="0" algn="ctr">
              <a:buNone/>
            </a:pPr>
            <a:r>
              <a:rPr lang="ru-RU" sz="3200" i="1" dirty="0"/>
              <a:t>Помощник он нам настоящий.</a:t>
            </a:r>
          </a:p>
          <a:p>
            <a:pPr marL="0" indent="0" algn="ctr">
              <a:buNone/>
            </a:pPr>
            <a:r>
              <a:rPr lang="ru-RU" sz="3200" i="1" dirty="0"/>
              <a:t>Он в дома тепло </a:t>
            </a:r>
            <a:r>
              <a:rPr lang="ru-RU" sz="3200" i="1" dirty="0" smtClean="0"/>
              <a:t>несет.</a:t>
            </a:r>
            <a:endParaRPr lang="ru-RU" sz="3200" i="1" dirty="0"/>
          </a:p>
          <a:p>
            <a:pPr marL="0" indent="0" algn="ctr">
              <a:buNone/>
            </a:pPr>
            <a:r>
              <a:rPr lang="ru-RU" sz="3200" i="1" dirty="0" smtClean="0"/>
              <a:t>Кто </a:t>
            </a:r>
            <a:r>
              <a:rPr lang="ru-RU" sz="3200" i="1" dirty="0"/>
              <a:t>его нам назовет</a:t>
            </a:r>
            <a:r>
              <a:rPr lang="ru-RU" sz="3200" i="1" dirty="0" smtClean="0"/>
              <a:t>?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8409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5"/>
                </a:solidFill>
              </a:rPr>
              <a:t>НЕДОМОГАНИЯ</a:t>
            </a:r>
            <a:endParaRPr lang="ru-RU" sz="3200" b="1" i="1" dirty="0">
              <a:solidFill>
                <a:schemeClr val="accent5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Головные боли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Усталость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Сухость </a:t>
            </a:r>
            <a:r>
              <a:rPr lang="ru-RU" dirty="0"/>
              <a:t>во </a:t>
            </a:r>
            <a:r>
              <a:rPr lang="ru-RU" dirty="0" smtClean="0"/>
              <a:t>рту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Глазные воспаления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Кашель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Тошнота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Заложенность </a:t>
            </a:r>
            <a:r>
              <a:rPr lang="ru-RU" dirty="0"/>
              <a:t>носа.</a:t>
            </a:r>
          </a:p>
          <a:p>
            <a:pPr marL="0" indent="0">
              <a:buNone/>
            </a:pPr>
            <a:r>
              <a:rPr lang="ru-RU" i="1" dirty="0"/>
              <a:t>Þ </a:t>
            </a:r>
            <a:r>
              <a:rPr lang="ru-RU" b="1" i="1" dirty="0" smtClean="0"/>
              <a:t>Одна </a:t>
            </a:r>
            <a:r>
              <a:rPr lang="ru-RU" b="1" i="1" dirty="0"/>
              <a:t>из причин недомоганий – загрязненный воздух. </a:t>
            </a:r>
            <a:br>
              <a:rPr lang="ru-RU" b="1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607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Земля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dmin\Desktop\Земл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274" y="1844824"/>
            <a:ext cx="578464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0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Земл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700808"/>
            <a:ext cx="578464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7678" y="692696"/>
            <a:ext cx="6872644" cy="1202485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Земля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/>
          <a:lstStyle/>
          <a:p>
            <a:r>
              <a:rPr lang="ru-RU" i="1" dirty="0" smtClean="0">
                <a:solidFill>
                  <a:schemeClr val="accent5"/>
                </a:solidFill>
              </a:rPr>
              <a:t>Четвёртый лишний</a:t>
            </a:r>
            <a:endParaRPr lang="ru-RU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2132856"/>
            <a:ext cx="5485224" cy="6616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Дождь, снег, роса, </a:t>
            </a:r>
            <a:r>
              <a:rPr lang="ru-RU" sz="3600" dirty="0" smtClean="0"/>
              <a:t>туман.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018636"/>
            <a:ext cx="5608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Снег, </a:t>
            </a:r>
            <a:r>
              <a:rPr lang="ru-RU" sz="3200" dirty="0" smtClean="0"/>
              <a:t>дождь</a:t>
            </a:r>
            <a:r>
              <a:rPr lang="ru-RU" sz="3200" dirty="0"/>
              <a:t>, град, лед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634154"/>
            <a:ext cx="5976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Дождь, туман, пар, роса.</a:t>
            </a:r>
          </a:p>
        </p:txBody>
      </p:sp>
    </p:spTree>
    <p:extLst>
      <p:ext uri="{BB962C8B-B14F-4D97-AF65-F5344CB8AC3E}">
        <p14:creationId xmlns:p14="http://schemas.microsoft.com/office/powerpoint/2010/main" val="15865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5"/>
                </a:solidFill>
              </a:rPr>
              <a:t>Какие виды водоёмов встречаются на Земле ?</a:t>
            </a:r>
            <a:endParaRPr lang="ru-RU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9" y="2276872"/>
            <a:ext cx="5256584" cy="8446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Р_ _ _ _К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365" y="3829364"/>
            <a:ext cx="259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О_ _ _ О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365" y="3121478"/>
            <a:ext cx="29572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Р  _   _  А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4790" y="2479155"/>
            <a:ext cx="1464484" cy="66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>
            <a:spLocks noGrp="1"/>
          </p:cNvSpPr>
          <p:nvPr/>
        </p:nvSpPr>
        <p:spPr>
          <a:xfrm>
            <a:off x="1473797" y="4725143"/>
            <a:ext cx="6196405" cy="8640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/>
        </p:nvSpPr>
        <p:spPr>
          <a:xfrm>
            <a:off x="1473797" y="1627094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852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5"/>
                </a:solidFill>
              </a:rPr>
              <a:t>ЗАГАДКА</a:t>
            </a:r>
            <a:endParaRPr lang="ru-RU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Без нее не поедет машина,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Самолет не умчит в небеса,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Не стартует к планетам ракета.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Вот такие, дружок, чудеса.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00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ЗАГАДКА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Его мы встретим во дворе,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Он очень нужен детворе,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На стройке он, на пляже…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В стекле расплавлен даже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91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ЗАГАДКА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Не кладут ее в варенья,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Но кладут ее в соленья,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Но кладу ее в борщи,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В пюре, котлеты, рыбу, щи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80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ЗАГАДКА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Прочен он, красив, упруг,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Строителям надежный друг.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/>
              <a:t>Дома, ступени, постаменты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i="1" dirty="0" smtClean="0"/>
              <a:t>Красивы </a:t>
            </a:r>
            <a:r>
              <a:rPr lang="ru-RU" sz="3200" i="1" dirty="0"/>
              <a:t>будут и </a:t>
            </a:r>
            <a:r>
              <a:rPr lang="ru-RU" sz="3200" i="1" dirty="0" smtClean="0"/>
              <a:t>заметны.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48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/>
              <a:t>Очень мягка и красива</a:t>
            </a:r>
          </a:p>
          <a:p>
            <a:pPr marL="0" indent="0" algn="ctr">
              <a:buNone/>
            </a:pPr>
            <a:r>
              <a:rPr lang="ru-RU" sz="3200" i="1" dirty="0"/>
              <a:t>Изогнется точно ива.</a:t>
            </a:r>
          </a:p>
          <a:p>
            <a:pPr marL="0" indent="0" algn="ctr">
              <a:buNone/>
            </a:pPr>
            <a:r>
              <a:rPr lang="ru-RU" sz="3200" i="1" dirty="0"/>
              <a:t>Для посуды пригодится,</a:t>
            </a:r>
          </a:p>
          <a:p>
            <a:pPr marL="0" indent="0" algn="ctr">
              <a:buNone/>
            </a:pPr>
            <a:r>
              <a:rPr lang="ru-RU" sz="3200" i="1" dirty="0"/>
              <a:t>Чтоб покушать и </a:t>
            </a:r>
            <a:r>
              <a:rPr lang="ru-RU" sz="3200" i="1" dirty="0" smtClean="0"/>
              <a:t>напиться.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6374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104</TotalTime>
  <Words>213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объявление</vt:lpstr>
      <vt:lpstr>Земля</vt:lpstr>
      <vt:lpstr>Четвёртый лишний</vt:lpstr>
      <vt:lpstr>Какие виды водоёмов встречаются на Земле ?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НЕДОМОГАНИЯ</vt:lpstr>
      <vt:lpstr>Земля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Admin</dc:creator>
  <cp:lastModifiedBy>Admin</cp:lastModifiedBy>
  <cp:revision>18</cp:revision>
  <dcterms:created xsi:type="dcterms:W3CDTF">2014-01-26T08:59:05Z</dcterms:created>
  <dcterms:modified xsi:type="dcterms:W3CDTF">2014-01-26T10:58:07Z</dcterms:modified>
</cp:coreProperties>
</file>