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FE0C-BBED-468A-A3F0-7E3EF668474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3B2B-822D-4CEF-89F4-CCCF76247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95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FE0C-BBED-468A-A3F0-7E3EF668474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3B2B-822D-4CEF-89F4-CCCF76247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372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FE0C-BBED-468A-A3F0-7E3EF668474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3B2B-822D-4CEF-89F4-CCCF76247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0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FE0C-BBED-468A-A3F0-7E3EF668474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3B2B-822D-4CEF-89F4-CCCF76247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9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FE0C-BBED-468A-A3F0-7E3EF668474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3B2B-822D-4CEF-89F4-CCCF76247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82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FE0C-BBED-468A-A3F0-7E3EF668474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3B2B-822D-4CEF-89F4-CCCF76247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75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FE0C-BBED-468A-A3F0-7E3EF668474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3B2B-822D-4CEF-89F4-CCCF76247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731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FE0C-BBED-468A-A3F0-7E3EF668474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3B2B-822D-4CEF-89F4-CCCF76247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69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FE0C-BBED-468A-A3F0-7E3EF668474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3B2B-822D-4CEF-89F4-CCCF76247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81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FE0C-BBED-468A-A3F0-7E3EF668474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3B2B-822D-4CEF-89F4-CCCF76247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3973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1FE0C-BBED-468A-A3F0-7E3EF668474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3B2B-822D-4CEF-89F4-CCCF76247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3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1FE0C-BBED-468A-A3F0-7E3EF6684746}" type="datetimeFigureOut">
              <a:rPr lang="ru-RU" smtClean="0"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43B2B-822D-4CEF-89F4-CCCF76247C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22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____Microsoft_Word1.docx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1052736"/>
            <a:ext cx="7488832" cy="2736304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Русский </a:t>
            </a:r>
            <a: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язык</a:t>
            </a:r>
            <a:b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9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9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5976" y="3933056"/>
            <a:ext cx="4788024" cy="292494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Составлено учителем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класса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ГБОУ СОШ №236 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 №683</a:t>
            </a:r>
          </a:p>
          <a:p>
            <a:pPr algn="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Кирьяновой С. В. 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962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76079"/>
              </p:ext>
            </p:extLst>
          </p:nvPr>
        </p:nvGraphicFramePr>
        <p:xfrm>
          <a:off x="1259632" y="0"/>
          <a:ext cx="676875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" r:id="rId4" imgW="5925852" imgH="8427803" progId="Word.Document.12">
                  <p:embed/>
                </p:oleObj>
              </mc:Choice>
              <mc:Fallback>
                <p:oleObj name="Документ" r:id="rId4" imgW="5925852" imgH="842780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9632" y="0"/>
                        <a:ext cx="676875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6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6672"/>
            <a:ext cx="7488832" cy="590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711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rmAutofit/>
          </a:bodyPr>
          <a:lstStyle/>
          <a:p>
            <a:r>
              <a:rPr lang="ru-RU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br>
              <a:rPr lang="ru-RU" sz="66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Развитие умения подбирать </a:t>
            </a:r>
            <a:r>
              <a:rPr lang="ru-RU" sz="66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слова-названия признаков.</a:t>
            </a:r>
            <a:endParaRPr lang="ru-RU" sz="66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53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</Words>
  <Application>Microsoft Office PowerPoint</Application>
  <PresentationFormat>Экран (4:3)</PresentationFormat>
  <Paragraphs>7</Paragraphs>
  <Slides>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Документ</vt:lpstr>
      <vt:lpstr>Русский язык 2 класс </vt:lpstr>
      <vt:lpstr>Презентация PowerPoint</vt:lpstr>
      <vt:lpstr>Презентация PowerPoint</vt:lpstr>
      <vt:lpstr>Тема урока: Развитие умения подбирать слова-названия признаков.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dc:creator>user</dc:creator>
  <cp:lastModifiedBy>user</cp:lastModifiedBy>
  <cp:revision>6</cp:revision>
  <dcterms:created xsi:type="dcterms:W3CDTF">2013-11-13T15:37:53Z</dcterms:created>
  <dcterms:modified xsi:type="dcterms:W3CDTF">2014-02-26T14:44:16Z</dcterms:modified>
</cp:coreProperties>
</file>