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80" r:id="rId4"/>
    <p:sldId id="257" r:id="rId5"/>
    <p:sldId id="258" r:id="rId6"/>
    <p:sldId id="264" r:id="rId7"/>
    <p:sldId id="267" r:id="rId8"/>
    <p:sldId id="265" r:id="rId9"/>
    <p:sldId id="260" r:id="rId10"/>
    <p:sldId id="262" r:id="rId11"/>
    <p:sldId id="263" r:id="rId12"/>
    <p:sldId id="269" r:id="rId13"/>
    <p:sldId id="268" r:id="rId14"/>
    <p:sldId id="273" r:id="rId15"/>
    <p:sldId id="275" r:id="rId16"/>
    <p:sldId id="276" r:id="rId17"/>
    <p:sldId id="277" r:id="rId18"/>
    <p:sldId id="274" r:id="rId19"/>
    <p:sldId id="270" r:id="rId20"/>
    <p:sldId id="271" r:id="rId21"/>
    <p:sldId id="278" r:id="rId22"/>
    <p:sldId id="279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2CA86-EAA6-4252-B9B4-7974A3FD2C68}" type="datetimeFigureOut">
              <a:rPr lang="ru-RU" smtClean="0"/>
              <a:pPr/>
              <a:t>25.11.2011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0BEB0-AED7-44CB-BF42-2006D94502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2CA86-EAA6-4252-B9B4-7974A3FD2C68}" type="datetimeFigureOut">
              <a:rPr lang="ru-RU" smtClean="0"/>
              <a:pPr/>
              <a:t>25.11.2011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0BEB0-AED7-44CB-BF42-2006D94502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2CA86-EAA6-4252-B9B4-7974A3FD2C68}" type="datetimeFigureOut">
              <a:rPr lang="ru-RU" smtClean="0"/>
              <a:pPr/>
              <a:t>25.11.2011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0BEB0-AED7-44CB-BF42-2006D94502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2CA86-EAA6-4252-B9B4-7974A3FD2C68}" type="datetimeFigureOut">
              <a:rPr lang="ru-RU" smtClean="0"/>
              <a:pPr/>
              <a:t>25.11.2011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0BEB0-AED7-44CB-BF42-2006D94502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2CA86-EAA6-4252-B9B4-7974A3FD2C68}" type="datetimeFigureOut">
              <a:rPr lang="ru-RU" smtClean="0"/>
              <a:pPr/>
              <a:t>25.11.2011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0BEB0-AED7-44CB-BF42-2006D94502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2CA86-EAA6-4252-B9B4-7974A3FD2C68}" type="datetimeFigureOut">
              <a:rPr lang="ru-RU" smtClean="0"/>
              <a:pPr/>
              <a:t>25.11.2011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0BEB0-AED7-44CB-BF42-2006D94502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2CA86-EAA6-4252-B9B4-7974A3FD2C68}" type="datetimeFigureOut">
              <a:rPr lang="ru-RU" smtClean="0"/>
              <a:pPr/>
              <a:t>25.11.2011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0BEB0-AED7-44CB-BF42-2006D94502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2CA86-EAA6-4252-B9B4-7974A3FD2C68}" type="datetimeFigureOut">
              <a:rPr lang="ru-RU" smtClean="0"/>
              <a:pPr/>
              <a:t>25.11.2011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0BEB0-AED7-44CB-BF42-2006D94502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2CA86-EAA6-4252-B9B4-7974A3FD2C68}" type="datetimeFigureOut">
              <a:rPr lang="ru-RU" smtClean="0"/>
              <a:pPr/>
              <a:t>25.11.2011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0BEB0-AED7-44CB-BF42-2006D94502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2CA86-EAA6-4252-B9B4-7974A3FD2C68}" type="datetimeFigureOut">
              <a:rPr lang="ru-RU" smtClean="0"/>
              <a:pPr/>
              <a:t>25.11.2011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0BEB0-AED7-44CB-BF42-2006D94502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2CA86-EAA6-4252-B9B4-7974A3FD2C68}" type="datetimeFigureOut">
              <a:rPr lang="ru-RU" smtClean="0"/>
              <a:pPr/>
              <a:t>25.11.2011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0BEB0-AED7-44CB-BF42-2006D94502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E2CA86-EAA6-4252-B9B4-7974A3FD2C68}" type="datetimeFigureOut">
              <a:rPr lang="ru-RU" smtClean="0"/>
              <a:pPr/>
              <a:t>25.11.2011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40BEB0-AED7-44CB-BF42-2006D94502D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4643439" y="2786058"/>
            <a:ext cx="4286280" cy="1143008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ru-RU" sz="3100" b="1" dirty="0" smtClean="0"/>
              <a:t>Путешествие </a:t>
            </a:r>
            <a:r>
              <a:rPr lang="ru-RU" sz="3100" b="1" dirty="0"/>
              <a:t>по городу Прокопьевску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Рисунок 4" descr="http://img-fotki.yandex.ru/get/4417/50083820.19f/0_9a739_b8de4b6b_XXL"/>
          <p:cNvPicPr/>
          <p:nvPr/>
        </p:nvPicPr>
        <p:blipFill>
          <a:blip r:embed="rId2"/>
          <a:srcRect l="2835" r="8189" b="22554"/>
          <a:stretch>
            <a:fillRect/>
          </a:stretch>
        </p:blipFill>
        <p:spPr bwMode="auto">
          <a:xfrm>
            <a:off x="4376735" y="0"/>
            <a:ext cx="4767265" cy="2760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www.aki-ros.ru/NewsImg/32172b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29422" y="3857628"/>
            <a:ext cx="2214578" cy="300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D:\Мои документы\достопримечательности\DSC0246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0" y="3214686"/>
            <a:ext cx="4500562" cy="3454402"/>
          </a:xfrm>
          <a:prstGeom prst="rect">
            <a:avLst/>
          </a:prstGeom>
          <a:noFill/>
        </p:spPr>
      </p:pic>
      <p:pic>
        <p:nvPicPr>
          <p:cNvPr id="9" name="Picture 2" descr="SANY005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214282" y="0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/>
          <p:cNvPicPr>
            <a:picLocks noGrp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00562" cy="3286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/>
          <p:cNvPicPr>
            <a:picLocks noGrp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500562" y="1"/>
            <a:ext cx="4643438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3286124"/>
            <a:ext cx="4500562" cy="3571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9112" y="3357562"/>
            <a:ext cx="4714888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Содержимое 4"/>
          <p:cNvPicPr>
            <a:picLocks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357562"/>
            <a:ext cx="4429124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/>
          <p:cNvPicPr>
            <a:picLocks noGrp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7863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/>
          <p:cNvPicPr>
            <a:picLocks noGrp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857750" y="0"/>
            <a:ext cx="42862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ru-RU" sz="2200" b="1" dirty="0" smtClean="0"/>
              <a:t>23 июня 2011 года появился памятник дяде Степе в сквере на улице </a:t>
            </a:r>
            <a:r>
              <a:rPr lang="ru-RU" sz="2200" b="1" dirty="0" err="1" smtClean="0"/>
              <a:t>Ноградская</a:t>
            </a:r>
            <a:r>
              <a:rPr lang="ru-RU" sz="2200" b="1" dirty="0" smtClean="0"/>
              <a:t>. Бронзовый монумент представляет собой фигуру всенародного любимца-милиционера, героя известного стихотворения Сергея Михалкова, пропускающего через дорогу выводок утят.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1643050"/>
            <a:ext cx="8643998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/>
          <p:cNvPicPr>
            <a:picLocks noGrp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005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/>
          <p:cNvPicPr>
            <a:picLocks noGrp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/>
          <p:cNvPicPr>
            <a:picLocks noGrp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35768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/>
          <p:cNvPicPr>
            <a:picLocks noGrp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429124" y="0"/>
            <a:ext cx="47148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/>
          <p:cNvPicPr>
            <a:picLocks noGrp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4"/>
          <p:cNvPicPr>
            <a:picLocks noGrp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643438" y="0"/>
            <a:ext cx="45005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>
          <a:blip r:embed="rId2"/>
          <a:srcRect l="3163" t="4918" b="5620"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Содержимое 7"/>
          <p:cNvPicPr>
            <a:picLocks noGrp="1"/>
          </p:cNvPicPr>
          <p:nvPr>
            <p:ph sz="half" idx="1"/>
          </p:nvPr>
        </p:nvPicPr>
        <p:blipFill>
          <a:blip r:embed="rId2"/>
          <a:srcRect t="8956" r="2700"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/>
        <p:txBody>
          <a:bodyPr>
            <a:normAutofit fontScale="55000" lnSpcReduction="20000"/>
          </a:bodyPr>
          <a:lstStyle/>
          <a:p>
            <a:r>
              <a:rPr lang="ru-RU" dirty="0" smtClean="0"/>
              <a:t>Есть в мире уникальная награда – орден Улыбки. Он придуман польскими детьми и стал международной детской наградой. Ею награждаются люди, прославившиеся талантом, добротой, любовью к детям. Кавалерами ордена Улыбки стали писатели </a:t>
            </a:r>
            <a:r>
              <a:rPr lang="ru-RU" dirty="0" err="1" smtClean="0"/>
              <a:t>Астрид</a:t>
            </a:r>
            <a:r>
              <a:rPr lang="ru-RU" dirty="0" smtClean="0"/>
              <a:t> Линдгрен и Туве </a:t>
            </a:r>
            <a:r>
              <a:rPr lang="ru-RU" dirty="0" err="1" smtClean="0"/>
              <a:t>Янссон</a:t>
            </a:r>
            <a:r>
              <a:rPr lang="ru-RU" dirty="0" smtClean="0"/>
              <a:t> – “мама” </a:t>
            </a:r>
            <a:r>
              <a:rPr lang="ru-RU" dirty="0" err="1" smtClean="0"/>
              <a:t>Муми-троллей</a:t>
            </a:r>
            <a:r>
              <a:rPr lang="ru-RU" dirty="0" smtClean="0"/>
              <a:t>. В числе награжденных есть и наши соотечественники: курганский доктор Гавриил </a:t>
            </a:r>
            <a:r>
              <a:rPr lang="ru-RU" dirty="0" err="1" smtClean="0"/>
              <a:t>Илизаров</a:t>
            </a:r>
            <a:r>
              <a:rPr lang="ru-RU" dirty="0" smtClean="0"/>
              <a:t>, кукольник Сергей Образцов, писатель Сергей Михалков. У этой награды одно условие: прежде чем принять орден Улыбки, награждаемый должен у всех на глазах выпить полный стакан лимонного сока и при этом сохранить улыбку.</a:t>
            </a:r>
            <a:endParaRPr lang="ru-RU" dirty="0"/>
          </a:p>
        </p:txBody>
      </p:sp>
      <p:pic>
        <p:nvPicPr>
          <p:cNvPr id="10" name="Содержимое 5"/>
          <p:cNvPicPr>
            <a:picLocks noGrp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500562" y="0"/>
            <a:ext cx="46434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Autofit/>
          </a:bodyPr>
          <a:lstStyle/>
          <a:p>
            <a:pPr algn="l"/>
            <a:r>
              <a:rPr lang="ru-RU" sz="2400" b="1" dirty="0" smtClean="0"/>
              <a:t>За свою долгую жизнь Сергей Михалков получил много наград и званий. Но среди них есть такой редкий, как Орден Улыбки. </a:t>
            </a:r>
            <a:br>
              <a:rPr lang="ru-RU" sz="2400" b="1" dirty="0" smtClean="0"/>
            </a:br>
            <a:endParaRPr lang="ru-RU" sz="2400" b="1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14810" y="1500174"/>
            <a:ext cx="4643470" cy="5072098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 smtClean="0"/>
              <a:t>«Я им очень горжусь. Его вручали мне в Центральном детском театре – на подносе с розой и кубком, а в нем лимонный сок. </a:t>
            </a:r>
          </a:p>
          <a:p>
            <a:r>
              <a:rPr lang="ru-RU" b="1" dirty="0" smtClean="0"/>
              <a:t>Президент Ордена сказал: «Пейте, Михалков, посмотрим, как будет вести себя Кавалер Ордена Улыбки». </a:t>
            </a:r>
          </a:p>
          <a:p>
            <a:r>
              <a:rPr lang="ru-RU" b="1" dirty="0" smtClean="0"/>
              <a:t>Я выпил кубок залпом. Рот до ушей и тут же экспромтом продекламировал: </a:t>
            </a:r>
          </a:p>
          <a:p>
            <a:r>
              <a:rPr lang="ru-RU" b="1" dirty="0" smtClean="0"/>
              <a:t>Нет, вы не сделали ошибки, </a:t>
            </a:r>
            <a:br>
              <a:rPr lang="ru-RU" b="1" dirty="0" smtClean="0"/>
            </a:br>
            <a:r>
              <a:rPr lang="ru-RU" b="1" dirty="0" smtClean="0"/>
              <a:t>Что присудили Орден мне. </a:t>
            </a:r>
            <a:br>
              <a:rPr lang="ru-RU" b="1" dirty="0" smtClean="0"/>
            </a:br>
            <a:r>
              <a:rPr lang="ru-RU" b="1" dirty="0" smtClean="0"/>
              <a:t>Я буду с Орденом Улыбки </a:t>
            </a:r>
            <a:br>
              <a:rPr lang="ru-RU" b="1" dirty="0" smtClean="0"/>
            </a:br>
            <a:r>
              <a:rPr lang="ru-RU" b="1" dirty="0" smtClean="0"/>
              <a:t>Трудиться для детей вдвойне». </a:t>
            </a:r>
            <a:endParaRPr lang="ru-RU" b="1" dirty="0"/>
          </a:p>
        </p:txBody>
      </p:sp>
      <p:pic>
        <p:nvPicPr>
          <p:cNvPr id="5" name="Содержимое 4"/>
          <p:cNvPicPr>
            <a:picLocks noGrp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1071546"/>
            <a:ext cx="3929090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Мои документы\достопримечательности\Картинки о городе\игры 207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381514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/>
          <p:nvPr/>
        </p:nvPicPr>
        <p:blipFill>
          <a:blip r:embed="rId3"/>
          <a:srcRect b="8146"/>
          <a:stretch>
            <a:fillRect/>
          </a:stretch>
        </p:blipFill>
        <p:spPr bwMode="auto">
          <a:xfrm>
            <a:off x="0" y="3571876"/>
            <a:ext cx="4357686" cy="3286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7654" y="0"/>
            <a:ext cx="4786346" cy="3571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43372" y="3524240"/>
            <a:ext cx="5000628" cy="3333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l"/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b="1" dirty="0" smtClean="0"/>
              <a:t>Оглянитесь вокруг, вы заметили, насколько красив наш город своими памятниками, скверами, зданиями. Так выглядит наш замечательный город в свои 80 лет! Все это заслуга людей, людей разного возраста, разных профессий, разных увлечений, делающих наш город прекрасным.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Picture 4" descr="SANY004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4214819"/>
            <a:ext cx="4857752" cy="2643182"/>
          </a:xfrm>
          <a:prstGeom prst="rect">
            <a:avLst/>
          </a:prstGeom>
          <a:noFill/>
        </p:spPr>
      </p:pic>
      <p:pic>
        <p:nvPicPr>
          <p:cNvPr id="6" name="Picture 9" descr="P9270038"/>
          <p:cNvPicPr>
            <a:picLocks noChangeAspect="1" noChangeArrowheads="1"/>
          </p:cNvPicPr>
          <p:nvPr/>
        </p:nvPicPr>
        <p:blipFill>
          <a:blip r:embed="rId3" cstate="print"/>
          <a:srcRect t="3828" b="13342"/>
          <a:stretch>
            <a:fillRect/>
          </a:stretch>
        </p:blipFill>
        <p:spPr>
          <a:xfrm>
            <a:off x="3714744" y="1482002"/>
            <a:ext cx="2368664" cy="2698163"/>
          </a:xfrm>
          <a:prstGeom prst="rect">
            <a:avLst/>
          </a:prstGeom>
          <a:noFill/>
          <a:ln/>
        </p:spPr>
      </p:pic>
      <p:pic>
        <p:nvPicPr>
          <p:cNvPr id="7" name="Picture 2" descr="D:\Мои документы\достопримечательности\Картинки о городе\игры 148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857752" y="4143380"/>
            <a:ext cx="4286248" cy="2714620"/>
          </a:xfrm>
          <a:prstGeom prst="rect">
            <a:avLst/>
          </a:prstGeom>
          <a:noFill/>
        </p:spPr>
      </p:pic>
      <p:pic>
        <p:nvPicPr>
          <p:cNvPr id="8" name="Picture 2" descr="D:\Мои документы\достопримечательности\Картинки о городе\игры 1457.jpg"/>
          <p:cNvPicPr>
            <a:picLocks noChangeAspect="1" noChangeArrowheads="1"/>
          </p:cNvPicPr>
          <p:nvPr/>
        </p:nvPicPr>
        <p:blipFill>
          <a:blip r:embed="rId5" cstate="print"/>
          <a:srcRect t="1821" r="17840"/>
          <a:stretch>
            <a:fillRect/>
          </a:stretch>
        </p:blipFill>
        <p:spPr>
          <a:xfrm>
            <a:off x="0" y="1478477"/>
            <a:ext cx="3596863" cy="2680763"/>
          </a:xfrm>
          <a:prstGeom prst="rect">
            <a:avLst/>
          </a:prstGeom>
          <a:noFill/>
        </p:spPr>
      </p:pic>
      <p:pic>
        <p:nvPicPr>
          <p:cNvPr id="11" name="Picture 2" descr="D:\Мои документы\достопримечательности\DSC02450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 r="6562"/>
          <a:stretch>
            <a:fillRect/>
          </a:stretch>
        </p:blipFill>
        <p:spPr>
          <a:xfrm>
            <a:off x="6143636" y="1571612"/>
            <a:ext cx="2972878" cy="250033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Мои документы\достопримечательности\Картинки о городе\игры 14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13" descr="http://img-fotki.yandex.ru/get/5401/dpopovskiy.16/0_3b08b_6556d38f_XL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642938"/>
            <a:ext cx="4500563" cy="592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D:\Мои документы\достопримечательности\Картинки о городе\игры 1583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0" y="357166"/>
            <a:ext cx="4286280" cy="2401887"/>
          </a:xfrm>
          <a:noFill/>
        </p:spPr>
      </p:pic>
      <p:pic>
        <p:nvPicPr>
          <p:cNvPr id="7" name="Picture 5" descr="D:\Мои документы\достопримечательности\Новая папка\Новая папка (3)\2698_full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286124"/>
            <a:ext cx="4357718" cy="3315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http://img-fotki.yandex.ru/get/4415/50083820.19f/0_9a73a_a9cbbe73_XL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0"/>
            <a:ext cx="22781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Пушкинский сквер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/>
          <p:cNvPicPr>
            <a:picLocks noGrp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786050" y="0"/>
            <a:ext cx="635795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Содержимое 4"/>
          <p:cNvPicPr>
            <a:picLocks/>
          </p:cNvPicPr>
          <p:nvPr/>
        </p:nvPicPr>
        <p:blipFill>
          <a:blip r:embed="rId3"/>
          <a:srcRect l="3780" t="6299" r="3150" b="6299"/>
          <a:stretch>
            <a:fillRect/>
          </a:stretch>
        </p:blipFill>
        <p:spPr bwMode="auto">
          <a:xfrm>
            <a:off x="4643438" y="3500438"/>
            <a:ext cx="4500562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429000"/>
            <a:ext cx="461325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5"/>
          <a:srcRect l="7559" t="4057" r="6614" b="4057"/>
          <a:stretch>
            <a:fillRect/>
          </a:stretch>
        </p:blipFill>
        <p:spPr bwMode="auto">
          <a:xfrm>
            <a:off x="0" y="0"/>
            <a:ext cx="2714612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/>
          <p:cNvPicPr>
            <a:picLocks noGrp="1"/>
          </p:cNvPicPr>
          <p:nvPr>
            <p:ph sz="half" idx="1"/>
          </p:nvPr>
        </p:nvPicPr>
        <p:blipFill>
          <a:blip r:embed="rId2"/>
          <a:srcRect b="10474"/>
          <a:stretch>
            <a:fillRect/>
          </a:stretch>
        </p:blipFill>
        <p:spPr bwMode="auto">
          <a:xfrm>
            <a:off x="285720" y="214291"/>
            <a:ext cx="1928826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/>
          <p:cNvPicPr>
            <a:picLocks noGrp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3429000"/>
            <a:ext cx="4500562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30713" y="3344456"/>
            <a:ext cx="4613287" cy="3513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32548" y="0"/>
            <a:ext cx="2511452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/>
          <p:nvPr/>
        </p:nvPicPr>
        <p:blipFill>
          <a:blip r:embed="rId6"/>
          <a:srcRect b="7584"/>
          <a:stretch>
            <a:fillRect/>
          </a:stretch>
        </p:blipFill>
        <p:spPr bwMode="auto">
          <a:xfrm>
            <a:off x="2428860" y="0"/>
            <a:ext cx="4256097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2398718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/>
          <p:cNvPicPr>
            <a:picLocks noGrp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285728"/>
            <a:ext cx="4000527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Содержимое 7"/>
          <p:cNvPicPr>
            <a:picLocks noGrp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85728"/>
            <a:ext cx="4286280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4357686" cy="3286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214290"/>
            <a:ext cx="4357718" cy="642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3786190"/>
            <a:ext cx="4357718" cy="2857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435</TotalTime>
  <Words>191</Words>
  <Application>Microsoft Office PowerPoint</Application>
  <PresentationFormat>Экран (4:3)</PresentationFormat>
  <Paragraphs>10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 Путешествие по городу Прокопьевску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   23 июня 2011 года появился памятник дяде Степе в сквере на улице Ноградская. Бронзовый монумент представляет собой фигуру всенародного любимца-милиционера, героя известного стихотворения Сергея Михалкова, пропускающего через дорогу выводок утят.  </vt:lpstr>
      <vt:lpstr>Слайд 13</vt:lpstr>
      <vt:lpstr>Слайд 14</vt:lpstr>
      <vt:lpstr>Слайд 15</vt:lpstr>
      <vt:lpstr>Слайд 16</vt:lpstr>
      <vt:lpstr>Слайд 17</vt:lpstr>
      <vt:lpstr>Слайд 18</vt:lpstr>
      <vt:lpstr>За свою долгую жизнь Сергей Михалков получил много наград и званий. Но среди них есть такой редкий, как Орден Улыбки.  </vt:lpstr>
      <vt:lpstr>Слайд 20</vt:lpstr>
      <vt:lpstr>Слайд 21</vt:lpstr>
      <vt:lpstr>  Оглянитесь вокруг, вы заметили, насколько красив наш город своими памятниками, скверами, зданиями. Так выглядит наш замечательный город в свои 80 лет! Все это заслуга людей, людей разного возраста, разных профессий, разных увлечений, делающих наш город прекрасным. </vt:lpstr>
    </vt:vector>
  </TitlesOfParts>
  <Company>МОУ "Школа №51"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Путешествие по городу Прокопьевску </dc:title>
  <dc:creator>Библиотекарь</dc:creator>
  <cp:lastModifiedBy>Галина Митрофановна</cp:lastModifiedBy>
  <cp:revision>45</cp:revision>
  <dcterms:created xsi:type="dcterms:W3CDTF">2011-11-25T11:38:00Z</dcterms:created>
  <dcterms:modified xsi:type="dcterms:W3CDTF">2011-11-25T15:33:15Z</dcterms:modified>
</cp:coreProperties>
</file>