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4" r:id="rId5"/>
    <p:sldId id="265" r:id="rId6"/>
    <p:sldId id="260" r:id="rId7"/>
    <p:sldId id="262" r:id="rId8"/>
    <p:sldId id="263" r:id="rId9"/>
    <p:sldId id="261" r:id="rId10"/>
    <p:sldId id="277" r:id="rId11"/>
    <p:sldId id="267" r:id="rId12"/>
    <p:sldId id="266" r:id="rId13"/>
    <p:sldId id="275" r:id="rId14"/>
    <p:sldId id="276" r:id="rId15"/>
    <p:sldId id="268" r:id="rId16"/>
    <p:sldId id="269" r:id="rId17"/>
    <p:sldId id="270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8.jpeg"/><Relationship Id="rId16" Type="http://schemas.openxmlformats.org/officeDocument/2006/relationships/image" Target="../media/image25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19" Type="http://schemas.openxmlformats.org/officeDocument/2006/relationships/image" Target="../media/image11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85861"/>
            <a:ext cx="8458200" cy="2000263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CLOTHES</a:t>
            </a:r>
            <a:endParaRPr lang="ru-RU" sz="9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14818"/>
            <a:ext cx="2928948" cy="193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20862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4338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85728"/>
            <a:ext cx="1928826" cy="17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A hat and a cap</a:t>
            </a:r>
          </a:p>
          <a:p>
            <a:pPr algn="ctr">
              <a:buNone/>
            </a:pPr>
            <a:r>
              <a:rPr lang="en-US" sz="4400" dirty="0" smtClean="0"/>
              <a:t>A cap and a hat</a:t>
            </a:r>
          </a:p>
          <a:p>
            <a:pPr algn="ctr">
              <a:buNone/>
            </a:pPr>
            <a:r>
              <a:rPr lang="en-US" sz="4400" dirty="0" smtClean="0"/>
              <a:t>Boots and shoes</a:t>
            </a:r>
          </a:p>
          <a:p>
            <a:pPr algn="ctr">
              <a:buNone/>
            </a:pPr>
            <a:r>
              <a:rPr lang="en-US" sz="4400" dirty="0" smtClean="0"/>
              <a:t>Shoes and boots</a:t>
            </a:r>
          </a:p>
          <a:p>
            <a:pPr algn="ctr">
              <a:buNone/>
            </a:pPr>
            <a:r>
              <a:rPr lang="en-US" sz="4400" dirty="0" smtClean="0"/>
              <a:t>Gloves and mittens</a:t>
            </a:r>
          </a:p>
          <a:p>
            <a:pPr algn="ctr">
              <a:buNone/>
            </a:pPr>
            <a:r>
              <a:rPr lang="en-US" sz="4400" dirty="0" smtClean="0"/>
              <a:t>Mittens and gloves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 Let`s  sing  a  song.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76996"/>
          </a:xfrm>
        </p:spPr>
        <p:txBody>
          <a:bodyPr>
            <a:normAutofit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                                   </a:t>
            </a:r>
            <a:endParaRPr lang="nb-NO" dirty="0"/>
          </a:p>
        </p:txBody>
      </p:sp>
      <p:pic>
        <p:nvPicPr>
          <p:cNvPr id="6" name="Picture 4" descr="C:\Documents and Settings\Елена\Рабочий стол\изображения\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00240"/>
            <a:ext cx="1924051" cy="41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Documents and Settings\Елена\Рабочий стол\изображения\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000240"/>
            <a:ext cx="2000264" cy="411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Ann  has  a  ….  ….  and  a   …    …  on .  </a:t>
            </a:r>
          </a:p>
          <a:p>
            <a:pPr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Ted   has …  …  and  a …  …  on.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Find the differences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4294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Alice and Billy visited Baby Elephant yesterday.</a:t>
            </a:r>
            <a:br>
              <a:rPr smtClean="0"/>
            </a:br>
            <a:r>
              <a:rPr smtClean="0"/>
              <a:t>Listen and colour their clothes.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1" y="2143115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Alice had a yellow dress on.</a:t>
            </a:r>
            <a:br>
              <a:rPr smtClean="0"/>
            </a:br>
            <a:r>
              <a:rPr smtClean="0"/>
              <a:t>Billy had blue jeans and red T-shirt on.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0"/>
            <a:ext cx="4286280" cy="426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>
                <a:solidFill>
                  <a:schemeClr val="tx1"/>
                </a:solidFill>
              </a:rPr>
              <a:t>I am a clown 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090" r="65756"/>
          <a:stretch>
            <a:fillRect/>
          </a:stretch>
        </p:blipFill>
        <p:spPr bwMode="auto">
          <a:xfrm>
            <a:off x="2786050" y="1428736"/>
            <a:ext cx="35004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/>
            <a:r>
              <a:rPr b="1" smtClean="0"/>
              <a:t>Shopping for clothes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2014" t="21617" r="1831" b="30744"/>
          <a:stretch>
            <a:fillRect/>
          </a:stretch>
        </p:blipFill>
        <p:spPr bwMode="auto">
          <a:xfrm>
            <a:off x="1142976" y="1285860"/>
            <a:ext cx="707236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A: Can  I  …  you?</a:t>
            </a:r>
          </a:p>
          <a:p>
            <a:r>
              <a:rPr lang="en-US" sz="3600" dirty="0" smtClean="0"/>
              <a:t>C: Show  me  the  …,  please.</a:t>
            </a:r>
          </a:p>
          <a:p>
            <a:r>
              <a:rPr lang="en-US" sz="3600" dirty="0" smtClean="0"/>
              <a:t>A: Here  …  … .</a:t>
            </a:r>
          </a:p>
          <a:p>
            <a:r>
              <a:rPr lang="en-US" sz="3600" dirty="0" smtClean="0"/>
              <a:t>C: I  like  the … .  How  much … …?</a:t>
            </a:r>
          </a:p>
          <a:p>
            <a:r>
              <a:rPr lang="en-US" sz="3600" dirty="0" smtClean="0"/>
              <a:t>A:  … pounds.</a:t>
            </a:r>
          </a:p>
          <a:p>
            <a:r>
              <a:rPr lang="en-US" sz="3600" dirty="0" smtClean="0"/>
              <a:t>C:  Thank  you. Bye.</a:t>
            </a:r>
          </a:p>
          <a:p>
            <a:r>
              <a:rPr lang="en-US" sz="3600" dirty="0" smtClean="0"/>
              <a:t>A:  …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smtClean="0"/>
              <a:t>In  the  shop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1) Put on grey trousers.          2) Put on grey jeans.</a:t>
            </a:r>
          </a:p>
          <a:p>
            <a:pPr>
              <a:buNone/>
            </a:pPr>
            <a:r>
              <a:rPr lang="en-US" dirty="0" smtClean="0"/>
              <a:t>    Put on brown boots.               Put on purple sweater. </a:t>
            </a:r>
          </a:p>
          <a:p>
            <a:pPr>
              <a:buNone/>
            </a:pPr>
            <a:r>
              <a:rPr lang="en-US" dirty="0" smtClean="0"/>
              <a:t>    Put on a new coat.                   Put on a new jacket.</a:t>
            </a:r>
          </a:p>
          <a:p>
            <a:pPr>
              <a:buNone/>
            </a:pPr>
            <a:r>
              <a:rPr lang="en-US" dirty="0" smtClean="0"/>
              <a:t>    Put on a long scarf.                  Put on blue trainers.</a:t>
            </a:r>
          </a:p>
          <a:p>
            <a:pPr>
              <a:buNone/>
            </a:pPr>
            <a:r>
              <a:rPr lang="en-US" dirty="0" smtClean="0"/>
              <a:t>    Put on a blue warm hat.          Put on an orange cap.</a:t>
            </a:r>
          </a:p>
          <a:p>
            <a:pPr>
              <a:buNone/>
            </a:pPr>
            <a:r>
              <a:rPr lang="en-US" dirty="0" smtClean="0"/>
              <a:t>                             3) Put on  a nice shirt.</a:t>
            </a:r>
          </a:p>
          <a:p>
            <a:pPr>
              <a:buNone/>
            </a:pPr>
            <a:r>
              <a:rPr lang="en-US" dirty="0" smtClean="0"/>
              <a:t>                                 Put on  new boots.</a:t>
            </a:r>
          </a:p>
          <a:p>
            <a:pPr>
              <a:buNone/>
            </a:pPr>
            <a:r>
              <a:rPr lang="en-US" dirty="0" smtClean="0"/>
              <a:t>                                 Put on a skirt.</a:t>
            </a:r>
          </a:p>
          <a:p>
            <a:pPr>
              <a:buNone/>
            </a:pPr>
            <a:r>
              <a:rPr lang="en-US" dirty="0" smtClean="0"/>
              <a:t>                                 Put on a blue jacket.</a:t>
            </a:r>
          </a:p>
          <a:p>
            <a:pPr>
              <a:buNone/>
            </a:pPr>
            <a:r>
              <a:rPr lang="en-US" dirty="0" smtClean="0"/>
              <a:t>                                 Put on a green hat.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Dress the doll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95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Make a crossword on the theme </a:t>
            </a:r>
          </a:p>
          <a:p>
            <a:pPr>
              <a:buNone/>
            </a:pPr>
            <a:r>
              <a:rPr lang="en-US" sz="4000" dirty="0" smtClean="0"/>
              <a:t>                                               “Clothes”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/>
          <a:lstStyle/>
          <a:p>
            <a:r>
              <a:rPr smtClean="0"/>
              <a:t>HOMEWORK: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88144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r>
              <a:rPr lang="en-US" sz="8000" b="1" dirty="0" smtClean="0"/>
              <a:t>GOODBYE !</a:t>
            </a:r>
            <a:endParaRPr lang="ru-RU" sz="8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/>
          </a:bodyPr>
          <a:lstStyle/>
          <a:p>
            <a:pPr algn="ctr"/>
            <a:r>
              <a:rPr sz="4400" b="1" smtClean="0"/>
              <a:t>Thank you for the lesson!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+mj-lt"/>
              </a:rPr>
              <a:t>Socks and shoes and jeans and shirt</a:t>
            </a:r>
          </a:p>
          <a:p>
            <a:pPr algn="ctr">
              <a:buNone/>
            </a:pPr>
            <a:r>
              <a:rPr lang="en-US" sz="6000" dirty="0" smtClean="0">
                <a:latin typeface="+mj-lt"/>
              </a:rPr>
              <a:t>Trousers, coat and blouse and skirt</a:t>
            </a:r>
            <a:endParaRPr lang="ru-RU" sz="60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clothes rhyme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4" descr="C:\Documents and Settings\Елена\Рабочий стол\Новая папка\i 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12" y="214290"/>
            <a:ext cx="1857388" cy="1684343"/>
          </a:xfrm>
          <a:prstGeom prst="rect">
            <a:avLst/>
          </a:prstGeom>
          <a:noFill/>
        </p:spPr>
      </p:pic>
      <p:pic>
        <p:nvPicPr>
          <p:cNvPr id="14" name="Picture 4" descr="C:\Documents and Settings\Елена\Рабочий стол\юб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290"/>
            <a:ext cx="1928827" cy="1990720"/>
          </a:xfrm>
          <a:prstGeom prst="rect">
            <a:avLst/>
          </a:prstGeom>
          <a:noFill/>
        </p:spPr>
      </p:pic>
      <p:pic>
        <p:nvPicPr>
          <p:cNvPr id="15" name="Picture 5" descr="C:\Documents and Settings\Елена\Рабочий стол\блуз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36" y="4071942"/>
            <a:ext cx="2000264" cy="2219326"/>
          </a:xfrm>
          <a:prstGeom prst="rect">
            <a:avLst/>
          </a:prstGeom>
          <a:noFill/>
        </p:spPr>
      </p:pic>
      <p:pic>
        <p:nvPicPr>
          <p:cNvPr id="16" name="Picture 2" descr="C:\Documents and Settings\Елена\Рабочий стол\Новая папка\i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2234989" cy="1646834"/>
          </a:xfrm>
          <a:prstGeom prst="rect">
            <a:avLst/>
          </a:prstGeom>
          <a:noFill/>
        </p:spPr>
      </p:pic>
      <p:pic>
        <p:nvPicPr>
          <p:cNvPr id="18" name="Picture 2" descr="C:\Documents and Settings\Елена\Рабочий стол\шляпа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857364"/>
            <a:ext cx="1436924" cy="1571636"/>
          </a:xfrm>
          <a:prstGeom prst="rect">
            <a:avLst/>
          </a:prstGeom>
          <a:noFill/>
        </p:spPr>
      </p:pic>
      <p:pic>
        <p:nvPicPr>
          <p:cNvPr id="20" name="Picture 4" descr="C:\Documents and Settings\Елена\Рабочий стол\кепка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571612"/>
            <a:ext cx="1706348" cy="1571636"/>
          </a:xfrm>
          <a:prstGeom prst="rect">
            <a:avLst/>
          </a:prstGeom>
          <a:noFill/>
        </p:spPr>
      </p:pic>
      <p:pic>
        <p:nvPicPr>
          <p:cNvPr id="23" name="Picture 6" descr="C:\Documents and Settings\Елена\Рабочий стол\джинсовая куртка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678" y="1857364"/>
            <a:ext cx="1357322" cy="1571636"/>
          </a:xfrm>
          <a:prstGeom prst="rect">
            <a:avLst/>
          </a:prstGeom>
          <a:noFill/>
        </p:spPr>
      </p:pic>
      <p:pic>
        <p:nvPicPr>
          <p:cNvPr id="24" name="Picture 4" descr="C:\Documents and Settings\Елена\Рабочий стол\Новая папка\i10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04" y="3429000"/>
            <a:ext cx="1571636" cy="153509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42844" y="3429000"/>
            <a:ext cx="1500198" cy="199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74" y="214290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64" y="307181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D:\доки\ДОКУМЕНТЫ\внешность\джинсы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8860" y="214290"/>
            <a:ext cx="1928826" cy="2571768"/>
          </a:xfrm>
          <a:prstGeom prst="rect">
            <a:avLst/>
          </a:prstGeom>
          <a:noFill/>
        </p:spPr>
      </p:pic>
      <p:pic>
        <p:nvPicPr>
          <p:cNvPr id="22" name="Picture 2" descr="C:\Documents and Settings\Елена\Рабочий стол\рубашка 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71604" y="1857364"/>
            <a:ext cx="1428760" cy="159543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57686" y="2143116"/>
            <a:ext cx="1428760" cy="181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72132" y="300037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86578" y="3143248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572132" y="4429132"/>
            <a:ext cx="1580746" cy="148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Documents and Settings\Елена\Рабочий стол\Новая папка\i2.jpe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428992" y="4572008"/>
            <a:ext cx="2143140" cy="1587511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072066" y="5810250"/>
            <a:ext cx="1785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428728" y="5095880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Documents and Settings\Елена\Рабочий стол\Новая папка\i3.jpe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42844" y="5357802"/>
            <a:ext cx="171451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Елена\Рабочий стол\Новая папка\i 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12" y="1928802"/>
            <a:ext cx="1857388" cy="1684343"/>
          </a:xfrm>
          <a:prstGeom prst="rect">
            <a:avLst/>
          </a:prstGeom>
          <a:noFill/>
        </p:spPr>
      </p:pic>
      <p:pic>
        <p:nvPicPr>
          <p:cNvPr id="6" name="Picture 5" descr="C:\Documents and Settings\Елена\Рабочий стол\блуз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429132"/>
            <a:ext cx="2000264" cy="2219326"/>
          </a:xfrm>
          <a:prstGeom prst="rect">
            <a:avLst/>
          </a:prstGeom>
          <a:noFill/>
        </p:spPr>
      </p:pic>
      <p:pic>
        <p:nvPicPr>
          <p:cNvPr id="9" name="Picture 4" descr="C:\Documents and Settings\Елена\Рабочий стол\кеп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14290"/>
            <a:ext cx="1706348" cy="1571636"/>
          </a:xfrm>
          <a:prstGeom prst="rect">
            <a:avLst/>
          </a:prstGeom>
          <a:noFill/>
        </p:spPr>
      </p:pic>
      <p:pic>
        <p:nvPicPr>
          <p:cNvPr id="10" name="Picture 6" descr="C:\Documents and Settings\Елена\Рабочий стол\джинсовая куртка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285728"/>
            <a:ext cx="1357322" cy="1571636"/>
          </a:xfrm>
          <a:prstGeom prst="rect">
            <a:avLst/>
          </a:prstGeom>
          <a:noFill/>
        </p:spPr>
      </p:pic>
      <p:pic>
        <p:nvPicPr>
          <p:cNvPr id="11" name="Picture 4" descr="C:\Documents and Settings\Елена\Рабочий стол\Новая папка\i1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28802"/>
            <a:ext cx="1571636" cy="1535096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214818"/>
            <a:ext cx="1500198" cy="199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9586" y="3714752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3357562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 descr="D:\доки\ДОКУМЕНТЫ\внешность\джинсы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1928802"/>
            <a:ext cx="1928826" cy="2571768"/>
          </a:xfrm>
          <a:prstGeom prst="rect">
            <a:avLst/>
          </a:prstGeom>
          <a:noFill/>
        </p:spPr>
      </p:pic>
      <p:pic>
        <p:nvPicPr>
          <p:cNvPr id="16" name="Picture 2" descr="C:\Documents and Settings\Елена\Рабочий стол\рубашка 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285728"/>
            <a:ext cx="1428760" cy="159543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214290"/>
            <a:ext cx="1428760" cy="181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8148" y="52149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29322" y="571480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72132" y="1785926"/>
            <a:ext cx="1580746" cy="148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C:\Documents and Settings\Елена\Рабочий стол\Новая папка\i2.jpe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4282" y="5143512"/>
            <a:ext cx="2143140" cy="1587511"/>
          </a:xfrm>
          <a:prstGeom prst="rect">
            <a:avLst/>
          </a:prstGeom>
          <a:noFill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29256" y="3429000"/>
            <a:ext cx="1785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Documents and Settings\Елена\Рабочий стол\шляпа.jpe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85918" y="1928802"/>
            <a:ext cx="1436924" cy="1571636"/>
          </a:xfrm>
          <a:prstGeom prst="rect">
            <a:avLst/>
          </a:prstGeom>
          <a:noFill/>
        </p:spPr>
      </p:pic>
      <p:pic>
        <p:nvPicPr>
          <p:cNvPr id="7" name="Picture 2" descr="C:\Documents and Settings\Елена\Рабочий стол\Новая папка\i.jpe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000232" y="3571876"/>
            <a:ext cx="1847183" cy="1361082"/>
          </a:xfrm>
          <a:prstGeom prst="rect">
            <a:avLst/>
          </a:prstGeom>
          <a:noFill/>
        </p:spPr>
      </p:pic>
      <p:pic>
        <p:nvPicPr>
          <p:cNvPr id="24" name="Picture 2" descr="C:\Documents and Settings\Елена\Рабочий стол\Новая папка\i3.jpeg"/>
          <p:cNvPicPr>
            <a:picLocks noGrp="1" noChangeAspect="1" noChangeArrowheads="1"/>
          </p:cNvPicPr>
          <p:nvPr>
            <p:ph idx="1"/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2357422" y="4929198"/>
            <a:ext cx="2107903" cy="158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857388"/>
          </a:xfrm>
        </p:spPr>
        <p:txBody>
          <a:bodyPr>
            <a:normAutofit/>
          </a:bodyPr>
          <a:lstStyle/>
          <a:p>
            <a:pPr algn="ctr"/>
            <a:r>
              <a:rPr lang="en-US" sz="4900" dirty="0" smtClean="0">
                <a:solidFill>
                  <a:srgbClr val="FFFF00"/>
                </a:solidFill>
              </a:rPr>
              <a:t> </a:t>
            </a:r>
            <a:r>
              <a:rPr sz="4900" smtClean="0">
                <a:solidFill>
                  <a:srgbClr val="FFFF00"/>
                </a:solidFill>
              </a:rPr>
              <a:t>My  </a:t>
            </a:r>
            <a:r>
              <a:rPr sz="4900" smtClean="0">
                <a:solidFill>
                  <a:srgbClr val="FFFF00"/>
                </a:solidFill>
              </a:rPr>
              <a:t>favourite  clothes  are </a:t>
            </a:r>
            <a:r>
              <a:rPr lang="ru-RU" sz="4900" dirty="0" smtClean="0">
                <a:solidFill>
                  <a:srgbClr val="FFFF00"/>
                </a:solidFill>
              </a:rPr>
              <a:t>…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4" name="Picture 3" descr="D:\доки\ДОКУМЕНТЫ\внешность\джинсы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71942"/>
            <a:ext cx="1928826" cy="2571768"/>
          </a:xfrm>
          <a:prstGeom prst="rect">
            <a:avLst/>
          </a:prstGeom>
          <a:noFill/>
        </p:spPr>
      </p:pic>
      <p:pic>
        <p:nvPicPr>
          <p:cNvPr id="5" name="Picture 4" descr="C:\Documents and Settings\Елена\Рабочий стол\Новая папка\i 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071678"/>
            <a:ext cx="1857388" cy="1684343"/>
          </a:xfrm>
          <a:prstGeom prst="rect">
            <a:avLst/>
          </a:prstGeom>
          <a:noFill/>
        </p:spPr>
      </p:pic>
      <p:pic>
        <p:nvPicPr>
          <p:cNvPr id="6" name="Picture 2" descr="C:\Documents and Settings\Елена\Рабочий стол\Новая папка\i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643446"/>
            <a:ext cx="1714512" cy="1500198"/>
          </a:xfrm>
          <a:prstGeom prst="rect">
            <a:avLst/>
          </a:prstGeom>
          <a:noFill/>
        </p:spPr>
      </p:pic>
      <p:pic>
        <p:nvPicPr>
          <p:cNvPr id="8" name="Picture 4" descr="C:\Documents and Settings\Елена\Рабочий стол\юб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86190"/>
            <a:ext cx="1928827" cy="1990720"/>
          </a:xfrm>
          <a:prstGeom prst="rect">
            <a:avLst/>
          </a:prstGeom>
          <a:noFill/>
        </p:spPr>
      </p:pic>
      <p:pic>
        <p:nvPicPr>
          <p:cNvPr id="9" name="Picture 5" descr="C:\Documents and Settings\Елена\Рабочий стол\блуз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4286256"/>
            <a:ext cx="2000264" cy="2219326"/>
          </a:xfrm>
          <a:prstGeom prst="rect">
            <a:avLst/>
          </a:prstGeom>
          <a:noFill/>
        </p:spPr>
      </p:pic>
      <p:pic>
        <p:nvPicPr>
          <p:cNvPr id="11" name="Picture 2" descr="C:\Documents and Settings\Елена\Рабочий стол\рубашка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2357430"/>
            <a:ext cx="1428760" cy="1595430"/>
          </a:xfrm>
          <a:prstGeom prst="rect">
            <a:avLst/>
          </a:prstGeom>
          <a:noFill/>
        </p:spPr>
      </p:pic>
      <p:pic>
        <p:nvPicPr>
          <p:cNvPr id="12" name="Picture 6" descr="C:\Documents and Settings\Елена\Рабочий стол\джинсовая куртка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2143116"/>
            <a:ext cx="135732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47972"/>
          </a:xfrm>
        </p:spPr>
        <p:txBody>
          <a:bodyPr>
            <a:normAutofit/>
          </a:bodyPr>
          <a:lstStyle/>
          <a:p>
            <a:pPr algn="ctr"/>
            <a:r>
              <a:rPr sz="4400" smtClean="0">
                <a:solidFill>
                  <a:srgbClr val="FFFF00"/>
                </a:solidFill>
              </a:rPr>
              <a:t>What do you wear on your head</a:t>
            </a:r>
            <a:r>
              <a:rPr sz="4400" smtClean="0">
                <a:solidFill>
                  <a:srgbClr val="FFFF00"/>
                </a:solidFill>
              </a:rPr>
              <a:t>?</a:t>
            </a:r>
            <a:br>
              <a:rPr sz="4400" smtClean="0">
                <a:solidFill>
                  <a:srgbClr val="FFFF00"/>
                </a:solidFill>
              </a:rPr>
            </a:br>
            <a:r>
              <a:rPr sz="4400" smtClean="0">
                <a:solidFill>
                  <a:srgbClr val="FFFF00"/>
                </a:solidFill>
              </a:rPr>
              <a:t>I wear </a:t>
            </a:r>
            <a:r>
              <a:rPr lang="ru-RU" sz="4400" dirty="0" smtClean="0">
                <a:solidFill>
                  <a:srgbClr val="FFFF00"/>
                </a:solidFill>
              </a:rPr>
              <a:t>…</a:t>
            </a:r>
            <a:r>
              <a:rPr sz="4000" smtClean="0">
                <a:solidFill>
                  <a:srgbClr val="FFFF00"/>
                </a:solidFill>
              </a:rPr>
              <a:t/>
            </a:r>
            <a:br>
              <a:rPr sz="400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4" name="Picture 2" descr="C:\Documents and Settings\Елена\Рабочий стол\шляп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143248"/>
            <a:ext cx="2286016" cy="2500330"/>
          </a:xfrm>
          <a:prstGeom prst="rect">
            <a:avLst/>
          </a:prstGeom>
          <a:noFill/>
        </p:spPr>
      </p:pic>
      <p:pic>
        <p:nvPicPr>
          <p:cNvPr id="6" name="Picture 4" descr="C:\Documents and Settings\Елена\Рабочий стол\кеп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143248"/>
            <a:ext cx="271464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62220"/>
          </a:xfrm>
        </p:spPr>
        <p:txBody>
          <a:bodyPr>
            <a:normAutofit/>
          </a:bodyPr>
          <a:lstStyle/>
          <a:p>
            <a:pPr algn="ctr"/>
            <a:r>
              <a:rPr sz="4400" smtClean="0">
                <a:solidFill>
                  <a:srgbClr val="FFFF00"/>
                </a:solidFill>
              </a:rPr>
              <a:t>What do you wear on your feet</a:t>
            </a:r>
            <a:r>
              <a:rPr sz="4400" smtClean="0">
                <a:solidFill>
                  <a:srgbClr val="FFFF00"/>
                </a:solidFill>
              </a:rPr>
              <a:t>?</a:t>
            </a:r>
            <a:br>
              <a:rPr sz="4400" smtClean="0">
                <a:solidFill>
                  <a:srgbClr val="FFFF00"/>
                </a:solidFill>
              </a:rPr>
            </a:br>
            <a:r>
              <a:rPr sz="4400" smtClean="0">
                <a:solidFill>
                  <a:srgbClr val="FFFF00"/>
                </a:solidFill>
              </a:rPr>
              <a:t>I wear </a:t>
            </a:r>
            <a:r>
              <a:rPr lang="ru-RU" sz="4400" dirty="0" smtClean="0">
                <a:solidFill>
                  <a:srgbClr val="FFFF00"/>
                </a:solidFill>
              </a:rPr>
              <a:t>…</a:t>
            </a:r>
            <a:r>
              <a:rPr sz="4400" smtClean="0">
                <a:solidFill>
                  <a:srgbClr val="FFFF00"/>
                </a:solidFill>
              </a:rPr>
              <a:t/>
            </a:r>
            <a:br>
              <a:rPr sz="440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4" name="Picture 2" descr="C:\Documents and Settings\Елена\Рабочий стол\Новая папка\i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2643206" cy="1928826"/>
          </a:xfrm>
          <a:prstGeom prst="rect">
            <a:avLst/>
          </a:prstGeom>
          <a:noFill/>
        </p:spPr>
      </p:pic>
      <p:pic>
        <p:nvPicPr>
          <p:cNvPr id="5" name="Picture 3" descr="C:\Documents and Settings\Елена\Рабочий стол\Новая папка\i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143380"/>
            <a:ext cx="2571768" cy="1785950"/>
          </a:xfrm>
          <a:prstGeom prst="rect">
            <a:avLst/>
          </a:prstGeom>
          <a:noFill/>
        </p:spPr>
      </p:pic>
      <p:pic>
        <p:nvPicPr>
          <p:cNvPr id="6" name="Picture 4" descr="C:\Documents and Settings\Елена\Рабочий стол\Новая папка\i 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285992"/>
            <a:ext cx="2571768" cy="1970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05096"/>
          </a:xfrm>
        </p:spPr>
        <p:txBody>
          <a:bodyPr>
            <a:normAutofit/>
          </a:bodyPr>
          <a:lstStyle/>
          <a:p>
            <a:pPr algn="ctr"/>
            <a:r>
              <a:rPr sz="4400" smtClean="0">
                <a:solidFill>
                  <a:srgbClr val="FFFF00"/>
                </a:solidFill>
              </a:rPr>
              <a:t>  What </a:t>
            </a:r>
            <a:r>
              <a:rPr sz="4400" smtClean="0">
                <a:solidFill>
                  <a:srgbClr val="FFFF00"/>
                </a:solidFill>
              </a:rPr>
              <a:t>do you wear on your hands</a:t>
            </a:r>
            <a:r>
              <a:rPr sz="4400" smtClean="0">
                <a:solidFill>
                  <a:srgbClr val="FFFF00"/>
                </a:solidFill>
              </a:rPr>
              <a:t>?</a:t>
            </a:r>
            <a:br>
              <a:rPr sz="4400" smtClean="0">
                <a:solidFill>
                  <a:srgbClr val="FFFF00"/>
                </a:solidFill>
              </a:rPr>
            </a:br>
            <a:r>
              <a:rPr sz="4400" smtClean="0">
                <a:solidFill>
                  <a:srgbClr val="FFFF00"/>
                </a:solidFill>
              </a:rPr>
              <a:t>   </a:t>
            </a:r>
            <a:r>
              <a:rPr sz="4400" smtClean="0">
                <a:solidFill>
                  <a:srgbClr val="FFFF00"/>
                </a:solidFill>
              </a:rPr>
              <a:t>I   wear </a:t>
            </a:r>
            <a:r>
              <a:rPr lang="ru-RU" sz="4400" dirty="0" smtClean="0">
                <a:solidFill>
                  <a:srgbClr val="FFFF00"/>
                </a:solidFill>
              </a:rPr>
              <a:t>…</a:t>
            </a:r>
            <a:r>
              <a:rPr sz="4000" smtClean="0">
                <a:solidFill>
                  <a:srgbClr val="FFFF00"/>
                </a:solidFill>
              </a:rPr>
              <a:t/>
            </a:r>
            <a:br>
              <a:rPr sz="400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4" name="Picture 2" descr="C:\Documents and Settings\Елена\Рабочий стол\Новая папка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43248"/>
            <a:ext cx="3571900" cy="2631926"/>
          </a:xfrm>
          <a:prstGeom prst="rect">
            <a:avLst/>
          </a:prstGeom>
          <a:noFill/>
        </p:spPr>
      </p:pic>
      <p:pic>
        <p:nvPicPr>
          <p:cNvPr id="5" name="Picture 2" descr="C:\Documents and Settings\Елена\Рабочий стол\Новая папка\i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122080"/>
            <a:ext cx="3500462" cy="2592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441</TotalTime>
  <Words>296</Words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CLOTHES</vt:lpstr>
      <vt:lpstr>Слайд 2</vt:lpstr>
      <vt:lpstr>The clothes rhyme</vt:lpstr>
      <vt:lpstr>Слайд 4</vt:lpstr>
      <vt:lpstr>Слайд 5</vt:lpstr>
      <vt:lpstr> My  favourite  clothes  are … </vt:lpstr>
      <vt:lpstr>What do you wear on your head? I wear … </vt:lpstr>
      <vt:lpstr>What do you wear on your feet? I wear … </vt:lpstr>
      <vt:lpstr>  What do you wear on your hands?    I   wear … </vt:lpstr>
      <vt:lpstr> Let`s  sing  a  song.</vt:lpstr>
      <vt:lpstr>                                           </vt:lpstr>
      <vt:lpstr>Find the differences</vt:lpstr>
      <vt:lpstr>Alice and Billy visited Baby Elephant yesterday. Listen and colour their clothes.</vt:lpstr>
      <vt:lpstr>Alice had a yellow dress on. Billy had blue jeans and red T-shirt on.</vt:lpstr>
      <vt:lpstr>I am a clown !</vt:lpstr>
      <vt:lpstr>Shopping for clothes</vt:lpstr>
      <vt:lpstr>In  the  shop</vt:lpstr>
      <vt:lpstr>Dress the doll</vt:lpstr>
      <vt:lpstr>HOMEWORK:</vt:lpstr>
      <vt:lpstr>Thank you for the lesson!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</dc:title>
  <dc:creator>999</dc:creator>
  <cp:lastModifiedBy>999</cp:lastModifiedBy>
  <cp:revision>46</cp:revision>
  <dcterms:created xsi:type="dcterms:W3CDTF">2012-03-20T14:47:04Z</dcterms:created>
  <dcterms:modified xsi:type="dcterms:W3CDTF">2012-03-21T19:01:59Z</dcterms:modified>
</cp:coreProperties>
</file>